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70" r:id="rId1"/>
    <p:sldMasterId id="2147483771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REM" panose="020B060402020202020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DA5F74-632C-4FF8-B865-85FB0E363ACB}">
  <a:tblStyle styleId="{FFDA5F74-632C-4FF8-B865-85FB0E363AC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B892419-2296-4934-B3A2-24DD6A6E8CD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66AE03C-F693-463D-8E5A-72E8D5EED0EC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11"/>
    <p:restoredTop sz="96592"/>
  </p:normalViewPr>
  <p:slideViewPr>
    <p:cSldViewPr snapToGrid="0">
      <p:cViewPr varScale="1">
        <p:scale>
          <a:sx n="162" d="100"/>
          <a:sy n="162" d="100"/>
        </p:scale>
        <p:origin x="31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li.do/event/iFBqJypSjHM62WQLPXMt6X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all.sli.do/event/iFBqJypSjHM62WQLPXMt6X?section=08e45e84-c861-48ba-a9cd-8a253c262143&amp;integration=shared-present-mode&amp;utm_source=slidoadmin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e2f6c61513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7" name="Google Shape;747;g3e2f6c61513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3d938db43b2_0_4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3d938db43b2_0_4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d938db43b2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d938db43b2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3d8578c6c61_0_2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4" name="Google Shape;964;g3d8578c6c61_0_2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3d938db43b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3d938db43b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Poll: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https://app.sli.do/event/iFBqJypSjHM62WQLPXMt6X</a:t>
            </a: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Presentation link: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https://wall.sli.do/event/iFBqJypSjHM62WQLPXMt6X?section=08e45e84-c861-48ba-a9cd-8a253c262143&amp;integration=shared-present-mode&amp;utm_source=slidoadmin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d938db43b2_0_1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3d938db43b2_0_1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3d938db43b2_0_1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3d938db43b2_0_1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3d938db43b2_0_1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3d938db43b2_0_1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3d8578c6c61_0_2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1" name="Google Shape;1041;g3d8578c6c61_0_2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3d938db43b2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9" name="Google Shape;1049;g3d938db43b2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3e2f6c61513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g3e2f6c61513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e2f6c6151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e2f6c6151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3e646c6c7b9_1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3e646c6c7b9_1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e2f6c61513_0_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e2f6c61513_0_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d938db43b2_0_3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d938db43b2_0_3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d938db43b2_0_3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d938db43b2_0_3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d938db43b2_0_4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3d938db43b2_0_4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e6659fe38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3e6659fe38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d938db43b2_0_4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d938db43b2_0_4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e6659fe38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e6659fe38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| Title slide">
  <p:cSld name="TITLE_1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603350"/>
            <a:ext cx="88469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540000" y="2050875"/>
            <a:ext cx="5040000" cy="15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0">
          <p15:clr>
            <a:srgbClr val="FA7B17"/>
          </p15:clr>
        </p15:guide>
        <p15:guide id="2" pos="5590">
          <p15:clr>
            <a:srgbClr val="FA7B17"/>
          </p15:clr>
        </p15:guide>
        <p15:guide id="3" orient="horz" pos="170">
          <p15:clr>
            <a:srgbClr val="FA7B17"/>
          </p15:clr>
        </p15:guide>
        <p15:guide id="4" orient="horz" pos="1620">
          <p15:clr>
            <a:srgbClr val="FA7B17"/>
          </p15:clr>
        </p15:guide>
        <p15:guide id="5" orient="horz" pos="3070">
          <p15:clr>
            <a:srgbClr val="FA7B17"/>
          </p15:clr>
        </p15:guide>
        <p15:guide id="6" pos="2880">
          <p15:clr>
            <a:srgbClr val="E46962"/>
          </p15:clr>
        </p15:guide>
        <p15:guide id="7" orient="horz" pos="340">
          <p15:clr>
            <a:srgbClr val="E46962"/>
          </p15:clr>
        </p15:guide>
        <p15:guide id="8" orient="horz" pos="2900">
          <p15:clr>
            <a:srgbClr val="E46962"/>
          </p15:clr>
        </p15:guide>
        <p15:guide id="9" pos="340">
          <p15:clr>
            <a:srgbClr val="E46962"/>
          </p15:clr>
        </p15:guide>
        <p15:guide id="10" pos="5420">
          <p15:clr>
            <a:srgbClr val="E46962"/>
          </p15:clr>
        </p15:guide>
        <p15:guide id="11">
          <p15:clr>
            <a:srgbClr val="E46962"/>
          </p15:clr>
        </p15:guide>
        <p15:guide id="12" orient="horz">
          <p15:clr>
            <a:srgbClr val="E46962"/>
          </p15:clr>
        </p15:guide>
        <p15:guide id="13" orient="horz" pos="3240">
          <p15:clr>
            <a:srgbClr val="E46962"/>
          </p15:clr>
        </p15:guide>
        <p15:guide id="14" pos="5760">
          <p15:clr>
            <a:srgbClr val="E46962"/>
          </p15:clr>
        </p15:guide>
        <p15:guide id="15" orient="horz" pos="964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292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 columns">
  <p:cSld name="CUSTOM_6_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554400" y="1555875"/>
            <a:ext cx="38826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2"/>
          </p:nvPr>
        </p:nvSpPr>
        <p:spPr>
          <a:xfrm>
            <a:off x="4721446" y="1555875"/>
            <a:ext cx="38826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1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FA7B17"/>
          </p15:clr>
        </p15:guide>
        <p15:guide id="8" pos="340">
          <p15:clr>
            <a:srgbClr val="FA7B17"/>
          </p15:clr>
        </p15:guide>
        <p15:guide id="9" orient="horz" pos="170">
          <p15:clr>
            <a:srgbClr val="FA7B17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613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  <p15:guide id="16" pos="2965">
          <p15:clr>
            <a:srgbClr val="E46962"/>
          </p15:clr>
        </p15:guide>
        <p15:guide id="17" pos="2795">
          <p15:clr>
            <a:srgbClr val="E46962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with text">
  <p:cSld name="TITLE_AND_BODY_1_1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02"/>
          <p:cNvSpPr/>
          <p:nvPr/>
        </p:nvSpPr>
        <p:spPr>
          <a:xfrm>
            <a:off x="0" y="0"/>
            <a:ext cx="1817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02"/>
          <p:cNvSpPr txBox="1">
            <a:spLocks noGrp="1"/>
          </p:cNvSpPr>
          <p:nvPr>
            <p:ph type="title"/>
          </p:nvPr>
        </p:nvSpPr>
        <p:spPr>
          <a:xfrm>
            <a:off x="2086500" y="540000"/>
            <a:ext cx="651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616" name="Google Shape;616;p102"/>
          <p:cNvSpPr txBox="1">
            <a:spLocks noGrp="1"/>
          </p:cNvSpPr>
          <p:nvPr>
            <p:ph type="body" idx="1"/>
          </p:nvPr>
        </p:nvSpPr>
        <p:spPr>
          <a:xfrm>
            <a:off x="2086450" y="1555875"/>
            <a:ext cx="65175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17" name="Google Shape;617;p102"/>
          <p:cNvSpPr txBox="1">
            <a:spLocks noGrp="1"/>
          </p:cNvSpPr>
          <p:nvPr>
            <p:ph type="title" idx="2"/>
          </p:nvPr>
        </p:nvSpPr>
        <p:spPr>
          <a:xfrm>
            <a:off x="540000" y="676775"/>
            <a:ext cx="1008000" cy="39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18" name="Google Shape;618;p102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102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FA7B17"/>
          </p15:clr>
        </p15:guide>
        <p15:guide id="5" pos="5760">
          <p15:clr>
            <a:srgbClr val="FA7B17"/>
          </p15:clr>
        </p15:guide>
        <p15:guide id="6" pos="170">
          <p15:clr>
            <a:srgbClr val="E46962"/>
          </p15:clr>
        </p15:guide>
        <p15:guide id="7" pos="34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590">
          <p15:clr>
            <a:srgbClr val="E46962"/>
          </p15:clr>
        </p15:guide>
        <p15:guide id="13" pos="5420">
          <p15:clr>
            <a:srgbClr val="E46962"/>
          </p15:clr>
        </p15:guide>
        <p15:guide id="14" pos="1145">
          <p15:clr>
            <a:srgbClr val="E46962"/>
          </p15:clr>
        </p15:guide>
        <p15:guide id="15" pos="1314">
          <p15:clr>
            <a:srgbClr val="E46962"/>
          </p15:clr>
        </p15:guide>
        <p15:guide id="16" pos="97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| Text with | Graphic element">
  <p:cSld name="TITLE_AND_BODY_1_1_1">
    <p:bg>
      <p:bgPr>
        <a:solidFill>
          <a:schemeClr val="lt2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29875" y="270000"/>
            <a:ext cx="3941026" cy="4596372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103"/>
          <p:cNvSpPr/>
          <p:nvPr/>
        </p:nvSpPr>
        <p:spPr>
          <a:xfrm>
            <a:off x="0" y="0"/>
            <a:ext cx="1817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03"/>
          <p:cNvSpPr txBox="1">
            <a:spLocks noGrp="1"/>
          </p:cNvSpPr>
          <p:nvPr>
            <p:ph type="title"/>
          </p:nvPr>
        </p:nvSpPr>
        <p:spPr>
          <a:xfrm>
            <a:off x="2086500" y="540000"/>
            <a:ext cx="3258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624" name="Google Shape;624;p103"/>
          <p:cNvSpPr txBox="1">
            <a:spLocks noGrp="1"/>
          </p:cNvSpPr>
          <p:nvPr>
            <p:ph type="body" idx="1"/>
          </p:nvPr>
        </p:nvSpPr>
        <p:spPr>
          <a:xfrm>
            <a:off x="2086450" y="1555875"/>
            <a:ext cx="29895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25" name="Google Shape;625;p103"/>
          <p:cNvSpPr txBox="1">
            <a:spLocks noGrp="1"/>
          </p:cNvSpPr>
          <p:nvPr>
            <p:ph type="title" idx="2"/>
          </p:nvPr>
        </p:nvSpPr>
        <p:spPr>
          <a:xfrm>
            <a:off x="540000" y="676775"/>
            <a:ext cx="1008000" cy="39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26" name="Google Shape;626;p103"/>
          <p:cNvPicPr preferRelativeResize="0"/>
          <p:nvPr/>
        </p:nvPicPr>
        <p:blipFill rotWithShape="1">
          <a:blip r:embed="rId3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103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FA7B17"/>
          </p15:clr>
        </p15:guide>
        <p15:guide id="5" pos="5760">
          <p15:clr>
            <a:srgbClr val="FA7B17"/>
          </p15:clr>
        </p15:guide>
        <p15:guide id="6" pos="170">
          <p15:clr>
            <a:srgbClr val="E46962"/>
          </p15:clr>
        </p15:guide>
        <p15:guide id="7" pos="34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590">
          <p15:clr>
            <a:srgbClr val="E46962"/>
          </p15:clr>
        </p15:guide>
        <p15:guide id="13" pos="5420">
          <p15:clr>
            <a:srgbClr val="E46962"/>
          </p15:clr>
        </p15:guide>
        <p15:guide id="14" pos="1145">
          <p15:clr>
            <a:srgbClr val="E46962"/>
          </p15:clr>
        </p15:guide>
        <p15:guide id="15" pos="1314">
          <p15:clr>
            <a:srgbClr val="E46962"/>
          </p15:clr>
        </p15:guide>
        <p15:guide id="16" pos="97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  <p15:guide id="19" pos="3367">
          <p15:clr>
            <a:srgbClr val="E46962"/>
          </p15:clr>
        </p15:guide>
        <p15:guide id="20" pos="3197">
          <p15:clr>
            <a:srgbClr val="E46962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 alone quote">
  <p:cSld name="CUSTOM_5_4">
    <p:bg>
      <p:bgPr>
        <a:solidFill>
          <a:schemeClr val="lt2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04"/>
          <p:cNvSpPr txBox="1">
            <a:spLocks noGrp="1"/>
          </p:cNvSpPr>
          <p:nvPr>
            <p:ph type="title"/>
          </p:nvPr>
        </p:nvSpPr>
        <p:spPr>
          <a:xfrm>
            <a:off x="540000" y="1555875"/>
            <a:ext cx="8064000" cy="2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104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31" name="Google Shape;631;p104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FA7B17"/>
          </p15:clr>
        </p15:guide>
        <p15:guide id="5" pos="2880">
          <p15:clr>
            <a:srgbClr val="FA7B17"/>
          </p15:clr>
        </p15:guide>
        <p15:guide id="6" pos="5760">
          <p15:clr>
            <a:srgbClr val="FA7B17"/>
          </p15:clr>
        </p15:guide>
        <p15:guide id="7" pos="170">
          <p15:clr>
            <a:srgbClr val="FA7B17"/>
          </p15:clr>
        </p15:guide>
        <p15:guide id="8" pos="340">
          <p15:clr>
            <a:srgbClr val="FA7B17"/>
          </p15:clr>
        </p15:guide>
        <p15:guide id="9" orient="horz" pos="170">
          <p15:clr>
            <a:srgbClr val="FA7B17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59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5_4_1">
    <p:bg>
      <p:bgPr>
        <a:solidFill>
          <a:schemeClr val="lt1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FA7B17"/>
          </p15:clr>
        </p15:guide>
        <p15:guide id="5" pos="2880">
          <p15:clr>
            <a:srgbClr val="FA7B17"/>
          </p15:clr>
        </p15:guide>
        <p15:guide id="6" pos="5760">
          <p15:clr>
            <a:srgbClr val="FA7B17"/>
          </p15:clr>
        </p15:guide>
        <p15:guide id="7" pos="17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USTOM_6">
    <p:bg>
      <p:bgPr>
        <a:solidFill>
          <a:schemeClr val="dk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06"/>
          <p:cNvSpPr txBox="1"/>
          <p:nvPr/>
        </p:nvSpPr>
        <p:spPr>
          <a:xfrm>
            <a:off x="540000" y="2570400"/>
            <a:ext cx="37155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Get in touch: </a:t>
            </a:r>
            <a:endParaRPr sz="11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p106"/>
          <p:cNvSpPr txBox="1">
            <a:spLocks noGrp="1"/>
          </p:cNvSpPr>
          <p:nvPr>
            <p:ph type="body" idx="1"/>
          </p:nvPr>
        </p:nvSpPr>
        <p:spPr>
          <a:xfrm>
            <a:off x="540125" y="3078675"/>
            <a:ext cx="4013700" cy="1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6" name="Google Shape;636;p106"/>
          <p:cNvSpPr txBox="1"/>
          <p:nvPr/>
        </p:nvSpPr>
        <p:spPr>
          <a:xfrm>
            <a:off x="540120" y="4753675"/>
            <a:ext cx="40137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Behavioural Insights Ltd. 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000" y="540000"/>
            <a:ext cx="2016000" cy="6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19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pos="5590">
          <p15:clr>
            <a:srgbClr val="E46962"/>
          </p15:clr>
        </p15:guide>
        <p15:guide id="12" pos="5420">
          <p15:clr>
            <a:srgbClr val="E46962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orient="horz" pos="2259">
          <p15:clr>
            <a:srgbClr val="E46962"/>
          </p15:clr>
        </p15:guide>
        <p15:guide id="16" orient="horz" pos="1939">
          <p15:clr>
            <a:srgbClr val="E46962"/>
          </p15:clr>
        </p15:guide>
        <p15:guide id="17" pos="1610">
          <p15:clr>
            <a:srgbClr val="E46962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Subtitle">
  <p:cSld name="CUSTOM_5_2_1_1_3_1_1_1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07"/>
          <p:cNvSpPr txBox="1">
            <a:spLocks noGrp="1"/>
          </p:cNvSpPr>
          <p:nvPr>
            <p:ph type="subTitle" idx="1"/>
          </p:nvPr>
        </p:nvSpPr>
        <p:spPr>
          <a:xfrm>
            <a:off x="540000" y="1047950"/>
            <a:ext cx="806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40" name="Google Shape;640;p107"/>
          <p:cNvSpPr txBox="1">
            <a:spLocks noGrp="1"/>
          </p:cNvSpPr>
          <p:nvPr>
            <p:ph type="body" idx="2"/>
          </p:nvPr>
        </p:nvSpPr>
        <p:spPr>
          <a:xfrm>
            <a:off x="540000" y="2063825"/>
            <a:ext cx="80640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41" name="Google Shape;641;p10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2" name="Google Shape;642;p107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10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>
          <p15:clr>
            <a:srgbClr val="FA7B17"/>
          </p15:clr>
        </p15:guide>
        <p15:guide id="4" pos="5590">
          <p15:clr>
            <a:srgbClr val="FA7B17"/>
          </p15:clr>
        </p15:guide>
        <p15:guide id="5" orient="horz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orient="horz" pos="3070">
          <p15:clr>
            <a:srgbClr val="FA7B17"/>
          </p15:clr>
        </p15:guide>
        <p15:guide id="10" orient="horz" pos="2900">
          <p15:clr>
            <a:srgbClr val="FA7B17"/>
          </p15:clr>
        </p15:guide>
        <p15:guide id="11" pos="170">
          <p15:clr>
            <a:srgbClr val="E46962"/>
          </p15:clr>
        </p15:guide>
        <p15:guide id="12" pos="340">
          <p15:clr>
            <a:srgbClr val="E46962"/>
          </p15:clr>
        </p15:guide>
        <p15:guide id="13" pos="576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6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Green | Graphic element 1 1">
  <p:cSld name="TITLE_ONLY_1_1_2_3">
    <p:bg>
      <p:bgPr>
        <a:solidFill>
          <a:schemeClr val="accent2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8"/>
          <p:cNvSpPr txBox="1">
            <a:spLocks noGrp="1"/>
          </p:cNvSpPr>
          <p:nvPr>
            <p:ph type="title"/>
          </p:nvPr>
        </p:nvSpPr>
        <p:spPr>
          <a:xfrm>
            <a:off x="540000" y="2031750"/>
            <a:ext cx="5040000" cy="15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6" name="Google Shape;646;p108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7" name="Google Shape;647;p10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48" name="Google Shape;648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08"/>
          <p:cNvSpPr>
            <a:spLocks noGrp="1"/>
          </p:cNvSpPr>
          <p:nvPr>
            <p:ph type="pic" idx="2"/>
          </p:nvPr>
        </p:nvSpPr>
        <p:spPr>
          <a:xfrm rot="-1800012">
            <a:off x="5669994" y="281235"/>
            <a:ext cx="3423579" cy="400004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280">
          <p15:clr>
            <a:srgbClr val="E46962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Section heading | Footnote 1 1">
  <p:cSld name="CUSTOM_6_1_1_2_1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10"/>
          <p:cNvSpPr txBox="1">
            <a:spLocks noGrp="1"/>
          </p:cNvSpPr>
          <p:nvPr>
            <p:ph type="title"/>
          </p:nvPr>
        </p:nvSpPr>
        <p:spPr>
          <a:xfrm>
            <a:off x="540000" y="270000"/>
            <a:ext cx="8064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3" name="Google Shape;653;p110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3897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54" name="Google Shape;654;p110"/>
          <p:cNvSpPr txBox="1">
            <a:spLocks noGrp="1"/>
          </p:cNvSpPr>
          <p:nvPr>
            <p:ph type="body" idx="2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655" name="Google Shape;655;p110"/>
          <p:cNvSpPr txBox="1">
            <a:spLocks noGrp="1"/>
          </p:cNvSpPr>
          <p:nvPr>
            <p:ph type="body" idx="3"/>
          </p:nvPr>
        </p:nvSpPr>
        <p:spPr>
          <a:xfrm>
            <a:off x="545275" y="1555875"/>
            <a:ext cx="38916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56" name="Google Shape;656;p110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 pos="170">
          <p15:clr>
            <a:srgbClr val="FA7B17"/>
          </p15:clr>
        </p15:guide>
        <p15:guide id="12" orient="horz" pos="340">
          <p15:clr>
            <a:srgbClr val="FA7B17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2795">
          <p15:clr>
            <a:srgbClr val="E46962"/>
          </p15:clr>
        </p15:guide>
        <p15:guide id="16" pos="296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Section heading | Footnote 2">
  <p:cSld name="CUSTOM_6_1_1_3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11"/>
          <p:cNvSpPr txBox="1">
            <a:spLocks noGrp="1"/>
          </p:cNvSpPr>
          <p:nvPr>
            <p:ph type="body" idx="1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659" name="Google Shape;659;p111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11"/>
          <p:cNvSpPr txBox="1">
            <a:spLocks noGrp="1"/>
          </p:cNvSpPr>
          <p:nvPr>
            <p:ph type="body" idx="2"/>
          </p:nvPr>
        </p:nvSpPr>
        <p:spPr>
          <a:xfrm>
            <a:off x="545275" y="1555875"/>
            <a:ext cx="38916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61" name="Google Shape;661;p111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2" name="Google Shape;662;p111"/>
          <p:cNvSpPr txBox="1">
            <a:spLocks noGrp="1"/>
          </p:cNvSpPr>
          <p:nvPr>
            <p:ph type="subTitle" idx="3"/>
          </p:nvPr>
        </p:nvSpPr>
        <p:spPr>
          <a:xfrm>
            <a:off x="540000" y="270125"/>
            <a:ext cx="3905100" cy="27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REM"/>
              <a:buNone/>
              <a:defRPr>
                <a:latin typeface="REM"/>
                <a:ea typeface="REM"/>
                <a:cs typeface="REM"/>
                <a:sym typeface="RE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100"/>
              <a:buFont typeface="REM"/>
              <a:buNone/>
              <a:defRPr>
                <a:latin typeface="REM"/>
                <a:ea typeface="REM"/>
                <a:cs typeface="REM"/>
                <a:sym typeface="REM"/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SzPts val="1100"/>
              <a:buFont typeface="REM"/>
              <a:buNone/>
              <a:defRPr>
                <a:latin typeface="REM"/>
                <a:ea typeface="REM"/>
                <a:cs typeface="REM"/>
                <a:sym typeface="REM"/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SzPts val="1100"/>
              <a:buFont typeface="REM"/>
              <a:buNone/>
              <a:defRPr>
                <a:latin typeface="REM"/>
                <a:ea typeface="REM"/>
                <a:cs typeface="REM"/>
                <a:sym typeface="REM"/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SzPts val="1100"/>
              <a:buFont typeface="REM"/>
              <a:buNone/>
              <a:defRPr>
                <a:latin typeface="REM"/>
                <a:ea typeface="REM"/>
                <a:cs typeface="REM"/>
                <a:sym typeface="REM"/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SzPts val="1100"/>
              <a:buFont typeface="REM"/>
              <a:buNone/>
              <a:defRPr>
                <a:latin typeface="REM"/>
                <a:ea typeface="REM"/>
                <a:cs typeface="REM"/>
                <a:sym typeface="REM"/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SzPts val="1100"/>
              <a:buFont typeface="REM"/>
              <a:buNone/>
              <a:defRPr>
                <a:latin typeface="REM"/>
                <a:ea typeface="REM"/>
                <a:cs typeface="REM"/>
                <a:sym typeface="REM"/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SzPts val="1100"/>
              <a:buFont typeface="REM"/>
              <a:buNone/>
              <a:defRPr>
                <a:latin typeface="REM"/>
                <a:ea typeface="REM"/>
                <a:cs typeface="REM"/>
                <a:sym typeface="REM"/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SzPts val="1100"/>
              <a:buFont typeface="REM"/>
              <a:buNone/>
              <a:defRPr>
                <a:latin typeface="REM"/>
                <a:ea typeface="REM"/>
                <a:cs typeface="REM"/>
                <a:sym typeface="REM"/>
              </a:defRPr>
            </a:lvl9pPr>
          </a:lstStyle>
          <a:p>
            <a:endParaRPr/>
          </a:p>
        </p:txBody>
      </p:sp>
      <p:sp>
        <p:nvSpPr>
          <p:cNvPr id="663" name="Google Shape;663;p11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38916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 pos="170">
          <p15:clr>
            <a:srgbClr val="FA7B17"/>
          </p15:clr>
        </p15:guide>
        <p15:guide id="12" orient="horz" pos="340">
          <p15:clr>
            <a:srgbClr val="FA7B17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2795">
          <p15:clr>
            <a:srgbClr val="E46962"/>
          </p15:clr>
        </p15:guide>
        <p15:guide id="16" pos="296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 columns | Subtitles">
  <p:cSld name="CUSTOM_6_2_4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15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540000" y="1809850"/>
            <a:ext cx="3899100" cy="27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2"/>
          </p:nvPr>
        </p:nvSpPr>
        <p:spPr>
          <a:xfrm>
            <a:off x="4704975" y="1809850"/>
            <a:ext cx="3989100" cy="27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ubTitle" idx="3"/>
          </p:nvPr>
        </p:nvSpPr>
        <p:spPr>
          <a:xfrm>
            <a:off x="540000" y="1047950"/>
            <a:ext cx="38991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rtl="0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ubTitle" idx="4"/>
          </p:nvPr>
        </p:nvSpPr>
        <p:spPr>
          <a:xfrm>
            <a:off x="4704975" y="1047950"/>
            <a:ext cx="38991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rtl="0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74" name="Google Shape;74;p12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5" name="Google Shape;75;p12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FA7B17"/>
          </p15:clr>
        </p15:guide>
        <p15:guide id="8" pos="340">
          <p15:clr>
            <a:srgbClr val="FA7B17"/>
          </p15:clr>
        </p15:guide>
        <p15:guide id="9" orient="horz" pos="170">
          <p15:clr>
            <a:srgbClr val="FA7B17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2796">
          <p15:clr>
            <a:srgbClr val="FA7B17"/>
          </p15:clr>
        </p15:guide>
        <p15:guide id="14" pos="2964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660">
          <p15:clr>
            <a:srgbClr val="E46962"/>
          </p15:clr>
        </p15:guide>
        <p15:guide id="17" orient="horz" pos="1300">
          <p15:clr>
            <a:srgbClr val="E46962"/>
          </p15:clr>
        </p15:guide>
        <p15:guide id="18" orient="horz" pos="1140">
          <p15:clr>
            <a:srgbClr val="E46962"/>
          </p15:clr>
        </p15:guide>
        <p15:guide id="19" pos="5590">
          <p15:clr>
            <a:srgbClr val="FA7B17"/>
          </p15:clr>
        </p15:guide>
        <p15:guide id="20" pos="5420">
          <p15:clr>
            <a:srgbClr val="FA7B17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Section heading | Footnote 3">
  <p:cSld name="CUSTOM_6_1_1_4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2"/>
          <p:cNvSpPr txBox="1">
            <a:spLocks noGrp="1"/>
          </p:cNvSpPr>
          <p:nvPr>
            <p:ph type="title"/>
          </p:nvPr>
        </p:nvSpPr>
        <p:spPr>
          <a:xfrm>
            <a:off x="540000" y="270000"/>
            <a:ext cx="8064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12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38970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67" name="Google Shape;667;p112"/>
          <p:cNvSpPr txBox="1">
            <a:spLocks noGrp="1"/>
          </p:cNvSpPr>
          <p:nvPr>
            <p:ph type="body" idx="2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668" name="Google Shape;668;p112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12"/>
          <p:cNvSpPr txBox="1">
            <a:spLocks noGrp="1"/>
          </p:cNvSpPr>
          <p:nvPr>
            <p:ph type="body" idx="3"/>
          </p:nvPr>
        </p:nvSpPr>
        <p:spPr>
          <a:xfrm>
            <a:off x="545275" y="1555875"/>
            <a:ext cx="38916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70" name="Google Shape;670;p112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71" name="Google Shape;671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 pos="170">
          <p15:clr>
            <a:srgbClr val="FA7B17"/>
          </p15:clr>
        </p15:guide>
        <p15:guide id="12" orient="horz" pos="340">
          <p15:clr>
            <a:srgbClr val="FA7B17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2795">
          <p15:clr>
            <a:srgbClr val="E46962"/>
          </p15:clr>
        </p15:guide>
        <p15:guide id="16" pos="296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 columns | Section heading | Footnote 1">
  <p:cSld name="CUSTOM_6_2_2_1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13"/>
          <p:cNvSpPr txBox="1">
            <a:spLocks noGrp="1"/>
          </p:cNvSpPr>
          <p:nvPr>
            <p:ph type="title"/>
          </p:nvPr>
        </p:nvSpPr>
        <p:spPr>
          <a:xfrm>
            <a:off x="540000" y="269975"/>
            <a:ext cx="79761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4" name="Google Shape;674;p113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80640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75" name="Google Shape;675;p113"/>
          <p:cNvSpPr txBox="1">
            <a:spLocks noGrp="1"/>
          </p:cNvSpPr>
          <p:nvPr>
            <p:ph type="body" idx="2"/>
          </p:nvPr>
        </p:nvSpPr>
        <p:spPr>
          <a:xfrm>
            <a:off x="540000" y="1555875"/>
            <a:ext cx="38979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76" name="Google Shape;676;p113"/>
          <p:cNvSpPr txBox="1">
            <a:spLocks noGrp="1"/>
          </p:cNvSpPr>
          <p:nvPr>
            <p:ph type="body" idx="3"/>
          </p:nvPr>
        </p:nvSpPr>
        <p:spPr>
          <a:xfrm>
            <a:off x="4706000" y="1555825"/>
            <a:ext cx="38979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77" name="Google Shape;677;p113"/>
          <p:cNvSpPr txBox="1">
            <a:spLocks noGrp="1"/>
          </p:cNvSpPr>
          <p:nvPr>
            <p:ph type="body" idx="4"/>
          </p:nvPr>
        </p:nvSpPr>
        <p:spPr>
          <a:xfrm>
            <a:off x="1027275" y="4615000"/>
            <a:ext cx="7548000" cy="25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678" name="Google Shape;678;p113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13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59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FA7B17"/>
          </p15:clr>
        </p15:guide>
        <p15:guide id="8" pos="340">
          <p15:clr>
            <a:srgbClr val="FA7B17"/>
          </p15:clr>
        </p15:guide>
        <p15:guide id="9" orient="horz" pos="170">
          <p15:clr>
            <a:srgbClr val="FA7B17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760">
          <p15:clr>
            <a:srgbClr val="E46962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  <p15:guide id="16" orient="horz" pos="660">
          <p15:clr>
            <a:srgbClr val="E46962"/>
          </p15:clr>
        </p15:guide>
        <p15:guide id="17" pos="2796">
          <p15:clr>
            <a:srgbClr val="FA7B17"/>
          </p15:clr>
        </p15:guide>
        <p15:guide id="18" pos="2964">
          <p15:clr>
            <a:srgbClr val="FA7B17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Section heading | Footnote 1 2">
  <p:cSld name="CUSTOM_6_1_1_2_2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14"/>
          <p:cNvSpPr txBox="1">
            <a:spLocks noGrp="1"/>
          </p:cNvSpPr>
          <p:nvPr>
            <p:ph type="title"/>
          </p:nvPr>
        </p:nvSpPr>
        <p:spPr>
          <a:xfrm>
            <a:off x="540000" y="270000"/>
            <a:ext cx="8064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2" name="Google Shape;682;p114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38970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83" name="Google Shape;683;p114"/>
          <p:cNvSpPr txBox="1">
            <a:spLocks noGrp="1"/>
          </p:cNvSpPr>
          <p:nvPr>
            <p:ph type="body" idx="2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684" name="Google Shape;684;p114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14"/>
          <p:cNvSpPr txBox="1">
            <a:spLocks noGrp="1"/>
          </p:cNvSpPr>
          <p:nvPr>
            <p:ph type="body" idx="3"/>
          </p:nvPr>
        </p:nvSpPr>
        <p:spPr>
          <a:xfrm>
            <a:off x="545275" y="1555875"/>
            <a:ext cx="38916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86" name="Google Shape;686;p114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 pos="170">
          <p15:clr>
            <a:srgbClr val="FA7B17"/>
          </p15:clr>
        </p15:guide>
        <p15:guide id="12" orient="horz" pos="340">
          <p15:clr>
            <a:srgbClr val="FA7B17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2795">
          <p15:clr>
            <a:srgbClr val="E46962"/>
          </p15:clr>
        </p15:guide>
        <p15:guide id="16" pos="296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1">
  <p:cSld name="CUSTOM_5_2_1_1_3_1_2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1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689" name="Google Shape;689;p115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80640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90" name="Google Shape;690;p115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1" name="Google Shape;691;p115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chemeClr val="accent2"/>
          </p15:clr>
        </p15:guide>
        <p15:guide id="3" orient="horz">
          <p15:clr>
            <a:srgbClr val="FA7B17"/>
          </p15:clr>
        </p15:guide>
        <p15:guide id="4" orient="horz" pos="3240">
          <p15:clr>
            <a:srgbClr val="FA7B17"/>
          </p15:clr>
        </p15:guide>
        <p15:guide id="5">
          <p15:clr>
            <a:srgbClr val="E46962"/>
          </p15:clr>
        </p15:guide>
        <p15:guide id="6" pos="340">
          <p15:clr>
            <a:srgbClr val="E46962"/>
          </p15:clr>
        </p15:guide>
        <p15:guide id="7" pos="17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76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2">
  <p:cSld name="CUSTOM_5_2_1_1_3_1_3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1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694" name="Google Shape;694;p116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80640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95" name="Google Shape;695;p116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6" name="Google Shape;696;p116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chemeClr val="accent2"/>
          </p15:clr>
        </p15:guide>
        <p15:guide id="3" orient="horz">
          <p15:clr>
            <a:srgbClr val="FA7B17"/>
          </p15:clr>
        </p15:guide>
        <p15:guide id="4" orient="horz" pos="3240">
          <p15:clr>
            <a:srgbClr val="FA7B17"/>
          </p15:clr>
        </p15:guide>
        <p15:guide id="5">
          <p15:clr>
            <a:srgbClr val="E46962"/>
          </p15:clr>
        </p15:guide>
        <p15:guide id="6" pos="340">
          <p15:clr>
            <a:srgbClr val="E46962"/>
          </p15:clr>
        </p15:guide>
        <p15:guide id="7" pos="17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76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Section heading | Footnote 4">
  <p:cSld name="CUSTOM_6_1_1_5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17"/>
          <p:cNvSpPr txBox="1">
            <a:spLocks noGrp="1"/>
          </p:cNvSpPr>
          <p:nvPr>
            <p:ph type="title"/>
          </p:nvPr>
        </p:nvSpPr>
        <p:spPr>
          <a:xfrm>
            <a:off x="540000" y="270000"/>
            <a:ext cx="8064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9" name="Google Shape;699;p117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38970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00" name="Google Shape;700;p117"/>
          <p:cNvSpPr txBox="1">
            <a:spLocks noGrp="1"/>
          </p:cNvSpPr>
          <p:nvPr>
            <p:ph type="body" idx="2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701" name="Google Shape;701;p117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117"/>
          <p:cNvSpPr txBox="1">
            <a:spLocks noGrp="1"/>
          </p:cNvSpPr>
          <p:nvPr>
            <p:ph type="body" idx="3"/>
          </p:nvPr>
        </p:nvSpPr>
        <p:spPr>
          <a:xfrm>
            <a:off x="545275" y="1555875"/>
            <a:ext cx="38916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03" name="Google Shape;703;p11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 pos="170">
          <p15:clr>
            <a:srgbClr val="FA7B17"/>
          </p15:clr>
        </p15:guide>
        <p15:guide id="12" orient="horz" pos="340">
          <p15:clr>
            <a:srgbClr val="FA7B17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2795">
          <p15:clr>
            <a:srgbClr val="E46962"/>
          </p15:clr>
        </p15:guide>
        <p15:guide id="16" pos="296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3">
  <p:cSld name="CUSTOM_5_2_1_1_3_1_4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1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706" name="Google Shape;706;p118"/>
          <p:cNvSpPr txBox="1">
            <a:spLocks noGrp="1"/>
          </p:cNvSpPr>
          <p:nvPr>
            <p:ph type="body" idx="1"/>
          </p:nvPr>
        </p:nvSpPr>
        <p:spPr>
          <a:xfrm>
            <a:off x="540000" y="1260000"/>
            <a:ext cx="80640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07" name="Google Shape;707;p11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08" name="Google Shape;708;p118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chemeClr val="accent2"/>
          </p15:clr>
        </p15:guide>
        <p15:guide id="3" orient="horz">
          <p15:clr>
            <a:srgbClr val="FA7B17"/>
          </p15:clr>
        </p15:guide>
        <p15:guide id="4" orient="horz" pos="3240">
          <p15:clr>
            <a:srgbClr val="FA7B17"/>
          </p15:clr>
        </p15:guide>
        <p15:guide id="5">
          <p15:clr>
            <a:srgbClr val="E46962"/>
          </p15:clr>
        </p15:guide>
        <p15:guide id="6" pos="340">
          <p15:clr>
            <a:srgbClr val="E46962"/>
          </p15:clr>
        </p15:guide>
        <p15:guide id="7" pos="17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76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4">
  <p:cSld name="CUSTOM_5_2_1_1_3_1_5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1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711" name="Google Shape;711;p119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80640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12" name="Google Shape;712;p119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13" name="Google Shape;713;p119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chemeClr val="accent2"/>
          </p15:clr>
        </p15:guide>
        <p15:guide id="3" orient="horz">
          <p15:clr>
            <a:srgbClr val="FA7B17"/>
          </p15:clr>
        </p15:guide>
        <p15:guide id="4" orient="horz" pos="3240">
          <p15:clr>
            <a:srgbClr val="FA7B17"/>
          </p15:clr>
        </p15:guide>
        <p15:guide id="5">
          <p15:clr>
            <a:srgbClr val="E46962"/>
          </p15:clr>
        </p15:guide>
        <p15:guide id="6" pos="340">
          <p15:clr>
            <a:srgbClr val="E46962"/>
          </p15:clr>
        </p15:guide>
        <p15:guide id="7" pos="17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76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Section heading | Footnote 1 3">
  <p:cSld name="CUSTOM_6_1_1_2_3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20"/>
          <p:cNvSpPr txBox="1">
            <a:spLocks noGrp="1"/>
          </p:cNvSpPr>
          <p:nvPr>
            <p:ph type="title"/>
          </p:nvPr>
        </p:nvSpPr>
        <p:spPr>
          <a:xfrm>
            <a:off x="540000" y="270000"/>
            <a:ext cx="8064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7" name="Google Shape;717;p120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38970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18" name="Google Shape;718;p120"/>
          <p:cNvSpPr txBox="1">
            <a:spLocks noGrp="1"/>
          </p:cNvSpPr>
          <p:nvPr>
            <p:ph type="body" idx="2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719" name="Google Shape;719;p120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120"/>
          <p:cNvSpPr txBox="1">
            <a:spLocks noGrp="1"/>
          </p:cNvSpPr>
          <p:nvPr>
            <p:ph type="body" idx="3"/>
          </p:nvPr>
        </p:nvSpPr>
        <p:spPr>
          <a:xfrm>
            <a:off x="545275" y="1555875"/>
            <a:ext cx="38916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21" name="Google Shape;721;p120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22" name="Google Shape;722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 pos="170">
          <p15:clr>
            <a:srgbClr val="FA7B17"/>
          </p15:clr>
        </p15:guide>
        <p15:guide id="12" orient="horz" pos="340">
          <p15:clr>
            <a:srgbClr val="FA7B17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2795">
          <p15:clr>
            <a:srgbClr val="E46962"/>
          </p15:clr>
        </p15:guide>
        <p15:guide id="16" pos="296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Section heading | Footnote 5">
  <p:cSld name="CUSTOM_6_1_1_6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21"/>
          <p:cNvSpPr txBox="1">
            <a:spLocks noGrp="1"/>
          </p:cNvSpPr>
          <p:nvPr>
            <p:ph type="title"/>
          </p:nvPr>
        </p:nvSpPr>
        <p:spPr>
          <a:xfrm>
            <a:off x="540000" y="270000"/>
            <a:ext cx="8064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5" name="Google Shape;725;p121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38970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26" name="Google Shape;726;p121"/>
          <p:cNvSpPr txBox="1">
            <a:spLocks noGrp="1"/>
          </p:cNvSpPr>
          <p:nvPr>
            <p:ph type="body" idx="2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100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100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100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727" name="Google Shape;727;p121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21"/>
          <p:cNvSpPr txBox="1">
            <a:spLocks noGrp="1"/>
          </p:cNvSpPr>
          <p:nvPr>
            <p:ph type="body" idx="3"/>
          </p:nvPr>
        </p:nvSpPr>
        <p:spPr>
          <a:xfrm>
            <a:off x="545275" y="1555875"/>
            <a:ext cx="38916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729" name="Google Shape;729;p121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30" name="Google Shape;730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 pos="170">
          <p15:clr>
            <a:srgbClr val="FA7B17"/>
          </p15:clr>
        </p15:guide>
        <p15:guide id="12" orient="horz" pos="340">
          <p15:clr>
            <a:srgbClr val="FA7B17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2795">
          <p15:clr>
            <a:srgbClr val="E46962"/>
          </p15:clr>
        </p15:guide>
        <p15:guide id="16" pos="296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 columns | Section heading | Footnote">
  <p:cSld name="CUSTOM_6_2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540000" y="269975"/>
            <a:ext cx="79761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80640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rtl="0"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2"/>
          </p:nvPr>
        </p:nvSpPr>
        <p:spPr>
          <a:xfrm>
            <a:off x="540000" y="1555875"/>
            <a:ext cx="38979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3"/>
          </p:nvPr>
        </p:nvSpPr>
        <p:spPr>
          <a:xfrm>
            <a:off x="4706000" y="1555825"/>
            <a:ext cx="38979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4"/>
          </p:nvPr>
        </p:nvSpPr>
        <p:spPr>
          <a:xfrm>
            <a:off x="1027275" y="4615000"/>
            <a:ext cx="7548000" cy="25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82" name="Google Shape;82;p13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59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FA7B17"/>
          </p15:clr>
        </p15:guide>
        <p15:guide id="8" pos="340">
          <p15:clr>
            <a:srgbClr val="FA7B17"/>
          </p15:clr>
        </p15:guide>
        <p15:guide id="9" orient="horz" pos="170">
          <p15:clr>
            <a:srgbClr val="FA7B17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760">
          <p15:clr>
            <a:srgbClr val="E46962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  <p15:guide id="16" orient="horz" pos="660">
          <p15:clr>
            <a:srgbClr val="E46962"/>
          </p15:clr>
        </p15:guide>
        <p15:guide id="17" pos="2796">
          <p15:clr>
            <a:srgbClr val="FA7B17"/>
          </p15:clr>
        </p15:guide>
        <p15:guide id="18" pos="2964">
          <p15:clr>
            <a:srgbClr val="FA7B17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no hexagon 2">
  <p:cSld name="CUSTOM_5_5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733" name="Google Shape;733;p122"/>
          <p:cNvPicPr preferRelativeResize="0"/>
          <p:nvPr/>
        </p:nvPicPr>
        <p:blipFill rotWithShape="1">
          <a:blip r:embed="rId2">
            <a:alphaModFix/>
          </a:blip>
          <a:srcRect l="6485" t="5864" r="79531" b="62677"/>
          <a:stretch/>
        </p:blipFill>
        <p:spPr>
          <a:xfrm>
            <a:off x="8497050" y="137350"/>
            <a:ext cx="504923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4" name="Google Shape;734;p122"/>
          <p:cNvCxnSpPr/>
          <p:nvPr/>
        </p:nvCxnSpPr>
        <p:spPr>
          <a:xfrm>
            <a:off x="465475" y="1104550"/>
            <a:ext cx="1830300" cy="0"/>
          </a:xfrm>
          <a:prstGeom prst="straightConnector1">
            <a:avLst/>
          </a:prstGeom>
          <a:noFill/>
          <a:ln w="76200" cap="flat" cmpd="sng">
            <a:solidFill>
              <a:srgbClr val="0098D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5" name="Google Shape;735;p1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36" name="Google Shape;736;p1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</a:defRPr>
            </a:lvl1pPr>
            <a:lvl2pPr lvl="1">
              <a:buNone/>
              <a:defRPr sz="1300">
                <a:solidFill>
                  <a:srgbClr val="000000"/>
                </a:solidFill>
              </a:defRPr>
            </a:lvl2pPr>
            <a:lvl3pPr lvl="2">
              <a:buNone/>
              <a:defRPr sz="1300">
                <a:solidFill>
                  <a:srgbClr val="000000"/>
                </a:solidFill>
              </a:defRPr>
            </a:lvl3pPr>
            <a:lvl4pPr lvl="3">
              <a:buNone/>
              <a:defRPr sz="1300">
                <a:solidFill>
                  <a:srgbClr val="000000"/>
                </a:solidFill>
              </a:defRPr>
            </a:lvl4pPr>
            <a:lvl5pPr lvl="4">
              <a:buNone/>
              <a:defRPr sz="1300">
                <a:solidFill>
                  <a:srgbClr val="000000"/>
                </a:solidFill>
              </a:defRPr>
            </a:lvl5pPr>
            <a:lvl6pPr lvl="5">
              <a:buNone/>
              <a:defRPr sz="1300">
                <a:solidFill>
                  <a:srgbClr val="000000"/>
                </a:solidFill>
              </a:defRPr>
            </a:lvl6pPr>
            <a:lvl7pPr lvl="6">
              <a:buNone/>
              <a:defRPr sz="1300">
                <a:solidFill>
                  <a:srgbClr val="000000"/>
                </a:solidFill>
              </a:defRPr>
            </a:lvl7pPr>
            <a:lvl8pPr lvl="7">
              <a:buNone/>
              <a:defRPr sz="1300">
                <a:solidFill>
                  <a:srgbClr val="000000"/>
                </a:solidFill>
              </a:defRPr>
            </a:lvl8pPr>
            <a:lvl9pPr lvl="8"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Colour background">
  <p:cSld name="CUSTOM_6_1_1_1_1_1_1_2">
    <p:bg>
      <p:bgPr>
        <a:solidFill>
          <a:schemeClr val="dk2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23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068">
          <p15:clr>
            <a:srgbClr val="E46962"/>
          </p15:clr>
        </p15:guide>
        <p15:guide id="11" orient="horz" pos="34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54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ea | Graphic element 1 1">
  <p:cSld name="TITLE_ONLY_1_1_4_1">
    <p:bg>
      <p:bgPr>
        <a:solidFill>
          <a:schemeClr val="accent1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24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24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742" name="Google Shape;742;p124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24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4" name="Google Shape;744;p124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 columns | Subtitles | Sand colour">
  <p:cSld name="CUSTOM_6_1_1_1_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25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>
            <a:off x="540000" y="2019575"/>
            <a:ext cx="3924000" cy="253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2"/>
          </p:nvPr>
        </p:nvSpPr>
        <p:spPr>
          <a:xfrm>
            <a:off x="4707000" y="2019500"/>
            <a:ext cx="3897000" cy="258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3"/>
          </p:nvPr>
        </p:nvSpPr>
        <p:spPr>
          <a:xfrm>
            <a:off x="4707000" y="1047950"/>
            <a:ext cx="3897000" cy="17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4"/>
          </p:nvPr>
        </p:nvSpPr>
        <p:spPr>
          <a:xfrm>
            <a:off x="540000" y="1047950"/>
            <a:ext cx="3897000" cy="25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1000"/>
              </a:spcBef>
              <a:spcAft>
                <a:spcPts val="100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E46962"/>
          </p15:clr>
        </p15:guide>
        <p15:guide id="5" pos="170">
          <p15:clr>
            <a:srgbClr val="E46962"/>
          </p15:clr>
        </p15:guide>
        <p15:guide id="6" orient="horz" pos="170">
          <p15:clr>
            <a:srgbClr val="E46962"/>
          </p15:clr>
        </p15:guide>
        <p15:guide id="7" orient="horz" pos="3071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2900">
          <p15:clr>
            <a:srgbClr val="E46962"/>
          </p15:clr>
        </p15:guide>
        <p15:guide id="11" pos="5760">
          <p15:clr>
            <a:srgbClr val="E46962"/>
          </p15:clr>
        </p15:guide>
        <p15:guide id="12" pos="5590">
          <p15:clr>
            <a:srgbClr val="E46962"/>
          </p15:clr>
        </p15:guide>
        <p15:guide id="13" pos="5420">
          <p15:clr>
            <a:srgbClr val="E46962"/>
          </p15:clr>
        </p15:guide>
        <p15:guide id="14" orient="horz" pos="980">
          <p15:clr>
            <a:srgbClr val="E46962"/>
          </p15:clr>
        </p15:guide>
        <p15:guide id="15" orient="horz" pos="660">
          <p15:clr>
            <a:srgbClr val="E46962"/>
          </p15:clr>
        </p15:guide>
        <p15:guide id="16" orient="horz" pos="1272">
          <p15:clr>
            <a:srgbClr val="E46962"/>
          </p15:clr>
        </p15:guide>
        <p15:guide id="17" pos="2965">
          <p15:clr>
            <a:srgbClr val="FA7B17"/>
          </p15:clr>
        </p15:guide>
        <p15:guide id="18" pos="2795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USTOM_5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540000" y="537100"/>
            <a:ext cx="4032000" cy="50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pic>
        <p:nvPicPr>
          <p:cNvPr id="95" name="Google Shape;95;p15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/>
            </a:lvl1pPr>
            <a:lvl2pPr lvl="1" algn="r" rtl="0">
              <a:buNone/>
              <a:defRPr/>
            </a:lvl2pPr>
            <a:lvl3pPr lvl="2" algn="r" rtl="0">
              <a:buNone/>
              <a:defRPr/>
            </a:lvl3pPr>
            <a:lvl4pPr lvl="3" algn="r" rtl="0">
              <a:buNone/>
              <a:defRPr/>
            </a:lvl4pPr>
            <a:lvl5pPr lvl="4" algn="r" rtl="0">
              <a:buNone/>
              <a:defRPr/>
            </a:lvl5pPr>
            <a:lvl6pPr lvl="5" algn="r" rtl="0">
              <a:buNone/>
              <a:defRPr/>
            </a:lvl6pPr>
            <a:lvl7pPr lvl="6" algn="r" rtl="0">
              <a:buNone/>
              <a:defRPr/>
            </a:lvl7pPr>
            <a:lvl8pPr lvl="7" algn="r" rtl="0">
              <a:buNone/>
              <a:defRPr/>
            </a:lvl8pPr>
            <a:lvl9pPr lvl="8" algn="r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2"/>
          </p:nvPr>
        </p:nvSpPr>
        <p:spPr>
          <a:xfrm>
            <a:off x="540000" y="270000"/>
            <a:ext cx="8064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t="10" b="10"/>
          <a:stretch/>
        </p:blipFill>
        <p:spPr>
          <a:xfrm>
            <a:off x="4924849" y="268550"/>
            <a:ext cx="3949152" cy="4604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0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 pos="169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071">
          <p15:clr>
            <a:srgbClr val="FA7B17"/>
          </p15:clr>
        </p15:guide>
        <p15:guide id="7">
          <p15:clr>
            <a:srgbClr val="FA7B17"/>
          </p15:clr>
        </p15:guide>
        <p15:guide id="8" pos="340">
          <p15:clr>
            <a:srgbClr val="FA7B17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>
          <p15:clr>
            <a:srgbClr val="FA7B17"/>
          </p15:clr>
        </p15:guide>
        <p15:guide id="12" orient="horz" pos="338">
          <p15:clr>
            <a:srgbClr val="FA7B17"/>
          </p15:clr>
        </p15:guide>
        <p15:guide id="13" orient="horz" pos="979">
          <p15:clr>
            <a:srgbClr val="E46962"/>
          </p15:clr>
        </p15:guide>
        <p15:guide id="14" orient="horz" pos="659">
          <p15:clr>
            <a:srgbClr val="E46962"/>
          </p15:clr>
        </p15:guide>
        <p15:guide id="15" orient="horz" pos="3240">
          <p15:clr>
            <a:srgbClr val="FA7B17"/>
          </p15:clr>
        </p15:guide>
        <p15:guide id="16" orient="horz" pos="2902">
          <p15:clr>
            <a:srgbClr val="FA7B17"/>
          </p15:clr>
        </p15:guide>
        <p15:guide id="17" pos="1525">
          <p15:clr>
            <a:srgbClr val="E46962"/>
          </p15:clr>
        </p15:guide>
        <p15:guide id="18" pos="4150">
          <p15:clr>
            <a:srgbClr val="E46962"/>
          </p15:clr>
        </p15:guide>
        <p15:guide id="19" pos="933">
          <p15:clr>
            <a:srgbClr val="E46962"/>
          </p15:clr>
        </p15:guide>
        <p15:guide id="20" pos="4827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| Subtitle only">
  <p:cSld name="CUSTOM_5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27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540000" y="1047950"/>
            <a:ext cx="8244000" cy="22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1000"/>
              </a:spcBef>
              <a:spcAft>
                <a:spcPts val="100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59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orient="horz" pos="980">
          <p15:clr>
            <a:srgbClr val="E46962"/>
          </p15:clr>
        </p15:guide>
        <p15:guide id="12" orient="horz" pos="3071">
          <p15:clr>
            <a:srgbClr val="E46962"/>
          </p15:clr>
        </p15:guide>
        <p15:guide id="13" orient="horz" pos="2900">
          <p15:clr>
            <a:srgbClr val="E46962"/>
          </p15:clr>
        </p15:guide>
        <p15:guide id="14" pos="5760">
          <p15:clr>
            <a:srgbClr val="E46962"/>
          </p15:clr>
        </p15:guide>
        <p15:guide id="15" pos="5420">
          <p15:clr>
            <a:srgbClr val="E46962"/>
          </p15:clr>
        </p15:guide>
        <p15:guide id="16" orient="horz" pos="660">
          <p15:clr>
            <a:srgbClr val="E46962"/>
          </p15:clr>
        </p15:guide>
        <p15:guide id="17" pos="2965">
          <p15:clr>
            <a:srgbClr val="FA7B17"/>
          </p15:clr>
        </p15:guide>
        <p15:guide id="18" pos="2795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| Header | Footnote">
  <p:cSld name="CUSTOM_5_2_2_1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540000" y="270000"/>
            <a:ext cx="8064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8064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rtl="0"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2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>
          <p15:clr>
            <a:srgbClr val="FA7B17"/>
          </p15:clr>
        </p15:guide>
        <p15:guide id="3" orient="horz">
          <p15:clr>
            <a:srgbClr val="FA7B17"/>
          </p15:clr>
        </p15:guide>
        <p15:guide id="4" orient="horz" pos="3240">
          <p15:clr>
            <a:srgbClr val="FA7B17"/>
          </p15:clr>
        </p15:guide>
        <p15:guide id="5" pos="5760">
          <p15:clr>
            <a:srgbClr val="FA7B17"/>
          </p15:clr>
        </p15:guide>
        <p15:guide id="6" orient="horz" pos="162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orient="horz" pos="980">
          <p15:clr>
            <a:srgbClr val="E46962"/>
          </p15:clr>
        </p15:guide>
        <p15:guide id="15" orient="horz" pos="2260">
          <p15:clr>
            <a:srgbClr val="E46962"/>
          </p15:clr>
        </p15:guide>
        <p15:guide id="16" pos="5420">
          <p15:clr>
            <a:srgbClr val="E46962"/>
          </p15:clr>
        </p15:guide>
        <p15:guide id="17" pos="1610">
          <p15:clr>
            <a:srgbClr val="E46962"/>
          </p15:clr>
        </p15:guide>
        <p15:guide id="18" pos="975">
          <p15:clr>
            <a:srgbClr val="E46962"/>
          </p15:clr>
        </p15:guide>
        <p15:guide id="19" pos="2245">
          <p15:clr>
            <a:srgbClr val="E46962"/>
          </p15:clr>
        </p15:guide>
        <p15:guide id="20" pos="4150">
          <p15:clr>
            <a:srgbClr val="E46962"/>
          </p15:clr>
        </p15:guide>
        <p15:guide id="21" pos="3515">
          <p15:clr>
            <a:srgbClr val="E46962"/>
          </p15:clr>
        </p15:guide>
        <p15:guide id="22" pos="4785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">
  <p:cSld name="CUSTOM_6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3897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38970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590">
          <p15:clr>
            <a:srgbClr val="FA7B17"/>
          </p15:clr>
        </p15:guide>
        <p15:guide id="4" orient="horz" pos="1620">
          <p15:clr>
            <a:srgbClr val="FA7B17"/>
          </p15:clr>
        </p15:guide>
        <p15:guide id="5" orient="horz" pos="3240">
          <p15:clr>
            <a:srgbClr val="FA7B17"/>
          </p15:clr>
        </p15:guide>
        <p15:guide id="6" pos="170">
          <p15:clr>
            <a:srgbClr val="E46962"/>
          </p15:clr>
        </p15:guide>
        <p15:guide id="7" pos="340">
          <p15:clr>
            <a:srgbClr val="E46962"/>
          </p15:clr>
        </p15:guide>
        <p15:guide id="8" orient="horz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76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pos="2965">
          <p15:clr>
            <a:srgbClr val="FA7B17"/>
          </p15:clr>
        </p15:guide>
        <p15:guide id="17" pos="2795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Section heading | Footnote">
  <p:cSld name="CUSTOM_6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540000" y="270000"/>
            <a:ext cx="8064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38970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rtl="0"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2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>
            <a:spLocks noGrp="1"/>
          </p:cNvSpPr>
          <p:nvPr>
            <p:ph type="body" idx="3"/>
          </p:nvPr>
        </p:nvSpPr>
        <p:spPr>
          <a:xfrm>
            <a:off x="545275" y="1555875"/>
            <a:ext cx="38916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21" name="Google Shape;121;p19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 pos="170">
          <p15:clr>
            <a:srgbClr val="FA7B17"/>
          </p15:clr>
        </p15:guide>
        <p15:guide id="12" orient="horz" pos="340">
          <p15:clr>
            <a:srgbClr val="FA7B17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2795">
          <p15:clr>
            <a:srgbClr val="E46962"/>
          </p15:clr>
        </p15:guide>
        <p15:guide id="16" pos="296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Blue">
  <p:cSld name="CUSTOM_6_1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3897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37620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25" name="Google Shape;125;p2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title" idx="2"/>
          </p:nvPr>
        </p:nvSpPr>
        <p:spPr>
          <a:xfrm>
            <a:off x="540000" y="270000"/>
            <a:ext cx="3897000" cy="2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>
            <a:spLocks noGrp="1"/>
          </p:cNvSpPr>
          <p:nvPr>
            <p:ph type="title" idx="3"/>
          </p:nvPr>
        </p:nvSpPr>
        <p:spPr>
          <a:xfrm>
            <a:off x="4842000" y="573825"/>
            <a:ext cx="3762000" cy="6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4"/>
          </p:nvPr>
        </p:nvSpPr>
        <p:spPr>
          <a:xfrm>
            <a:off x="4842000" y="1555725"/>
            <a:ext cx="37746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>
                <a:solidFill>
                  <a:schemeClr val="lt1"/>
                </a:solidFill>
              </a:defRPr>
            </a:lvl1pPr>
            <a:lvl2pPr lvl="1" algn="r" rtl="0">
              <a:buNone/>
              <a:defRPr>
                <a:solidFill>
                  <a:schemeClr val="lt1"/>
                </a:solidFill>
              </a:defRPr>
            </a:lvl2pPr>
            <a:lvl3pPr lvl="2" algn="r" rtl="0">
              <a:buNone/>
              <a:defRPr>
                <a:solidFill>
                  <a:schemeClr val="lt1"/>
                </a:solidFill>
              </a:defRPr>
            </a:lvl3pPr>
            <a:lvl4pPr lvl="3" algn="r" rtl="0">
              <a:buNone/>
              <a:defRPr>
                <a:solidFill>
                  <a:schemeClr val="lt1"/>
                </a:solidFill>
              </a:defRPr>
            </a:lvl4pPr>
            <a:lvl5pPr lvl="4" algn="r" rtl="0">
              <a:buNone/>
              <a:defRPr>
                <a:solidFill>
                  <a:schemeClr val="lt1"/>
                </a:solidFill>
              </a:defRPr>
            </a:lvl5pPr>
            <a:lvl6pPr lvl="5" algn="r" rtl="0">
              <a:buNone/>
              <a:defRPr>
                <a:solidFill>
                  <a:schemeClr val="lt1"/>
                </a:solidFill>
              </a:defRPr>
            </a:lvl6pPr>
            <a:lvl7pPr lvl="6" algn="r" rtl="0">
              <a:buNone/>
              <a:defRPr>
                <a:solidFill>
                  <a:schemeClr val="lt1"/>
                </a:solidFill>
              </a:defRPr>
            </a:lvl7pPr>
            <a:lvl8pPr lvl="7" algn="r" rtl="0">
              <a:buNone/>
              <a:defRPr>
                <a:solidFill>
                  <a:schemeClr val="lt1"/>
                </a:solidFill>
              </a:defRPr>
            </a:lvl8pPr>
            <a:lvl9pPr lvl="8" algn="r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590">
          <p15:clr>
            <a:srgbClr val="FA7B17"/>
          </p15:clr>
        </p15:guide>
        <p15:guide id="4" orient="horz" pos="170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pos="5760">
          <p15:clr>
            <a:srgbClr val="E46962"/>
          </p15:clr>
        </p15:guide>
        <p15:guide id="12" pos="5420">
          <p15:clr>
            <a:srgbClr val="E46962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3050">
          <p15:clr>
            <a:srgbClr val="FA7B17"/>
          </p15:clr>
        </p15:guide>
        <p15:guide id="16" orient="horz" pos="980">
          <p15:clr>
            <a:srgbClr val="E46962"/>
          </p15:clr>
        </p15:guide>
        <p15:guide id="17" pos="271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| Title slide with partnership" type="title">
  <p:cSld name="TITLE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605082"/>
            <a:ext cx="88469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l="13822" t="29517" r="14375" b="28893"/>
          <a:stretch/>
        </p:blipFill>
        <p:spPr>
          <a:xfrm>
            <a:off x="1620650" y="4596007"/>
            <a:ext cx="1044302" cy="286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3"/>
          <p:cNvCxnSpPr/>
          <p:nvPr/>
        </p:nvCxnSpPr>
        <p:spPr>
          <a:xfrm flipH="1">
            <a:off x="1385725" y="4606657"/>
            <a:ext cx="3900" cy="275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20;p3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170">
          <p15:clr>
            <a:srgbClr val="E46962"/>
          </p15:clr>
        </p15:guide>
        <p15:guide id="3" pos="340">
          <p15:clr>
            <a:srgbClr val="E46962"/>
          </p15:clr>
        </p15:guide>
        <p15:guide id="4" orient="horz" pos="170">
          <p15:clr>
            <a:srgbClr val="E46962"/>
          </p15:clr>
        </p15:guide>
        <p15:guide id="5" orient="horz" pos="340">
          <p15:clr>
            <a:srgbClr val="E46962"/>
          </p15:clr>
        </p15:guide>
        <p15:guide id="6" orient="horz" pos="3068">
          <p15:clr>
            <a:srgbClr val="E46962"/>
          </p15:clr>
        </p15:guide>
        <p15:guide id="7" orient="horz" pos="2900">
          <p15:clr>
            <a:srgbClr val="E46962"/>
          </p15:clr>
        </p15:guide>
        <p15:guide id="8" pos="5590">
          <p15:clr>
            <a:srgbClr val="E46962"/>
          </p15:clr>
        </p15:guide>
        <p15:guide id="9" pos="5420">
          <p15:clr>
            <a:srgbClr val="E46962"/>
          </p15:clr>
        </p15:guide>
        <p15:guide id="10" orient="horz" pos="1620">
          <p15:clr>
            <a:srgbClr val="E46962"/>
          </p15:clr>
        </p15:guide>
        <p15:guide id="11" orient="horz" pos="980">
          <p15:clr>
            <a:srgbClr val="E46962"/>
          </p15:clr>
        </p15:guide>
        <p15:guide id="12" orient="horz" pos="2254">
          <p15:clr>
            <a:srgbClr val="E46962"/>
          </p15:clr>
        </p15:guide>
        <p15:guide id="13" orient="horz">
          <p15:clr>
            <a:srgbClr val="E46962"/>
          </p15:clr>
        </p15:guide>
        <p15:guide id="14" orient="horz" pos="3240">
          <p15:clr>
            <a:srgbClr val="E46962"/>
          </p15:clr>
        </p15:guide>
        <p15:guide id="15">
          <p15:clr>
            <a:srgbClr val="E46962"/>
          </p15:clr>
        </p15:guide>
        <p15:guide id="16" pos="57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Image">
  <p:cSld name="CUSTOM_6_1_1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392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38970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5" name="Google Shape;135;p21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>
          <p15:clr>
            <a:srgbClr val="FA7B17"/>
          </p15:clr>
        </p15:guide>
        <p15:guide id="4" orient="horz" pos="1620">
          <p15:clr>
            <a:srgbClr val="FA7B17"/>
          </p15:clr>
        </p15:guide>
        <p15:guide id="5" orient="horz" pos="3240">
          <p15:clr>
            <a:srgbClr val="FA7B17"/>
          </p15:clr>
        </p15:guide>
        <p15:guide id="6" pos="170">
          <p15:clr>
            <a:srgbClr val="E46962"/>
          </p15:clr>
        </p15:guide>
        <p15:guide id="7" pos="34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76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pos="2965">
          <p15:clr>
            <a:srgbClr val="E46962"/>
          </p15:clr>
        </p15:guide>
        <p15:guide id="17" pos="2795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Blue | Graphic element 1">
  <p:cSld name="CUSTOM_6_1_1_1_1_1_1">
    <p:bg>
      <p:bgPr>
        <a:solidFill>
          <a:schemeClr val="dk2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603425"/>
            <a:ext cx="88469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068">
          <p15:clr>
            <a:srgbClr val="E46962"/>
          </p15:clr>
        </p15:guide>
        <p15:guide id="11" orient="horz" pos="34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54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Blue | Graphic element 2">
  <p:cSld name="CUSTOM_6_1_1_1_1_1_1_1">
    <p:bg>
      <p:bgPr>
        <a:solidFill>
          <a:schemeClr val="dk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603425"/>
            <a:ext cx="88469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>
            <a:spLocks noGrp="1"/>
          </p:cNvSpPr>
          <p:nvPr>
            <p:ph type="pic" idx="2"/>
          </p:nvPr>
        </p:nvSpPr>
        <p:spPr>
          <a:xfrm rot="-1800078">
            <a:off x="4378680" y="-1674677"/>
            <a:ext cx="5096800" cy="595469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068">
          <p15:clr>
            <a:srgbClr val="E46962"/>
          </p15:clr>
        </p15:guide>
        <p15:guide id="11" orient="horz" pos="34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54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Blue | Graphic element 3">
  <p:cSld name="CUSTOM_6_1_1_1_1_1_1_1_1">
    <p:bg>
      <p:bgPr>
        <a:solidFill>
          <a:schemeClr val="dk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603425"/>
            <a:ext cx="88469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068">
          <p15:clr>
            <a:srgbClr val="E46962"/>
          </p15:clr>
        </p15:guide>
        <p15:guide id="11" orient="horz" pos="34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54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tone | Graphic element 1">
  <p:cSld name="TITLE_ONLY_1_1">
    <p:bg>
      <p:bgPr>
        <a:solidFill>
          <a:schemeClr val="lt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p25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tone | Graphic element 2">
  <p:cSld name="TITLE_ONLY_1_1_3">
    <p:bg>
      <p:bgPr>
        <a:solidFill>
          <a:schemeClr val="lt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61" name="Google Shape;161;p26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3" name="Google Shape;163;p26"/>
          <p:cNvSpPr>
            <a:spLocks noGrp="1"/>
          </p:cNvSpPr>
          <p:nvPr>
            <p:ph type="pic" idx="2"/>
          </p:nvPr>
        </p:nvSpPr>
        <p:spPr>
          <a:xfrm rot="-1800078">
            <a:off x="4378680" y="-1674677"/>
            <a:ext cx="5096800" cy="595469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606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tone | Graphic element 3">
  <p:cSld name="TITLE_ONLY_1_1_3_1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7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606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ea | Graphic element 1">
  <p:cSld name="TITLE_ONLY_1_1_4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73" name="Google Shape;173;p28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5" name="Google Shape;175;p28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ea | Graphic element 2">
  <p:cSld name="TITLE_ONLY_1_1_3_2">
    <p:bg>
      <p:bgPr>
        <a:solidFill>
          <a:schemeClr val="accen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79" name="Google Shape;179;p29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1" name="Google Shape;181;p29"/>
          <p:cNvSpPr>
            <a:spLocks noGrp="1"/>
          </p:cNvSpPr>
          <p:nvPr>
            <p:ph type="pic" idx="2"/>
          </p:nvPr>
        </p:nvSpPr>
        <p:spPr>
          <a:xfrm rot="-1800078">
            <a:off x="4378680" y="-1674677"/>
            <a:ext cx="5096800" cy="595469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606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ea | Graphic element 3">
  <p:cSld name="TITLE_ONLY_1_1_3_1_1">
    <p:bg>
      <p:bgPr>
        <a:solidFill>
          <a:schemeClr val="accen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7" name="Google Shape;187;p30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606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ondary colour | Title slide with graphic element">
  <p:cSld name="TITLE_2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4714974" y="-4425"/>
            <a:ext cx="4429031" cy="516599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270000" y="4590000"/>
            <a:ext cx="884690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170">
          <p15:clr>
            <a:srgbClr val="E46962"/>
          </p15:clr>
        </p15:guide>
        <p15:guide id="3" pos="340">
          <p15:clr>
            <a:srgbClr val="E46962"/>
          </p15:clr>
        </p15:guide>
        <p15:guide id="4" orient="horz" pos="170">
          <p15:clr>
            <a:srgbClr val="E46962"/>
          </p15:clr>
        </p15:guide>
        <p15:guide id="5" orient="horz" pos="340">
          <p15:clr>
            <a:srgbClr val="E46962"/>
          </p15:clr>
        </p15:guide>
        <p15:guide id="6" orient="horz" pos="3061">
          <p15:clr>
            <a:srgbClr val="E46962"/>
          </p15:clr>
        </p15:guide>
        <p15:guide id="7" orient="horz" pos="2900">
          <p15:clr>
            <a:srgbClr val="E46962"/>
          </p15:clr>
        </p15:guide>
        <p15:guide id="8" pos="5590">
          <p15:clr>
            <a:srgbClr val="E46962"/>
          </p15:clr>
        </p15:guide>
        <p15:guide id="9" pos="5420">
          <p15:clr>
            <a:srgbClr val="E46962"/>
          </p15:clr>
        </p15:guide>
        <p15:guide id="10" orient="horz" pos="1620">
          <p15:clr>
            <a:srgbClr val="E46962"/>
          </p15:clr>
        </p15:guide>
        <p15:guide id="11" orient="horz" pos="980">
          <p15:clr>
            <a:srgbClr val="E46962"/>
          </p15:clr>
        </p15:guide>
        <p15:guide id="12" orient="horz" pos="2254">
          <p15:clr>
            <a:srgbClr val="E46962"/>
          </p15:clr>
        </p15:guide>
        <p15:guide id="13" orient="horz">
          <p15:clr>
            <a:srgbClr val="E46962"/>
          </p15:clr>
        </p15:guide>
        <p15:guide id="14" orient="horz" pos="3240">
          <p15:clr>
            <a:srgbClr val="E46962"/>
          </p15:clr>
        </p15:guide>
        <p15:guide id="15">
          <p15:clr>
            <a:srgbClr val="E46962"/>
          </p15:clr>
        </p15:guide>
        <p15:guide id="16" pos="57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Green | Graphic element 1">
  <p:cSld name="TITLE_ONLY_1_1_2">
    <p:bg>
      <p:bgPr>
        <a:solidFill>
          <a:schemeClr val="accent2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540000" y="2031750"/>
            <a:ext cx="5040000" cy="154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31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280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Green | Graphic element 2">
  <p:cSld name="TITLE_ONLY_1_1_2_2">
    <p:bg>
      <p:bgPr>
        <a:solidFill>
          <a:schemeClr val="accent2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32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8" name="Google Shape;19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>
            <a:spLocks noGrp="1"/>
          </p:cNvSpPr>
          <p:nvPr>
            <p:ph type="pic" idx="2"/>
          </p:nvPr>
        </p:nvSpPr>
        <p:spPr>
          <a:xfrm rot="-1800078">
            <a:off x="4378680" y="-1674677"/>
            <a:ext cx="5096800" cy="595469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Green | Graphic element 3">
  <p:cSld name="TITLE_ONLY_1_1_2_2_1">
    <p:bg>
      <p:bgPr>
        <a:solidFill>
          <a:schemeClr val="accen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3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33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4" name="Google Shape;20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urple | Graphic element 1">
  <p:cSld name="TITLE_ONLY_1_1_2_1">
    <p:bg>
      <p:bgPr>
        <a:solidFill>
          <a:schemeClr val="accent3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4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34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0" name="Google Shape;210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4"/>
          <p:cNvSpPr/>
          <p:nvPr/>
        </p:nvSpPr>
        <p:spPr>
          <a:xfrm>
            <a:off x="3006225" y="5143500"/>
            <a:ext cx="8165100" cy="344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" name="Google Shape;212;p34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urple | Graphic element 2">
  <p:cSld name="TITLE_ONLY_1_1_2_1_2">
    <p:bg>
      <p:bgPr>
        <a:solidFill>
          <a:schemeClr val="accent3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35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5"/>
          <p:cNvSpPr/>
          <p:nvPr/>
        </p:nvSpPr>
        <p:spPr>
          <a:xfrm>
            <a:off x="3006225" y="5143500"/>
            <a:ext cx="8165100" cy="344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35"/>
          <p:cNvSpPr>
            <a:spLocks noGrp="1"/>
          </p:cNvSpPr>
          <p:nvPr>
            <p:ph type="pic" idx="2"/>
          </p:nvPr>
        </p:nvSpPr>
        <p:spPr>
          <a:xfrm rot="-1800078">
            <a:off x="4378680" y="-1674677"/>
            <a:ext cx="5096800" cy="595469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urple | Graphic element 3">
  <p:cSld name="TITLE_ONLY_1_1_2_1_2_1">
    <p:bg>
      <p:bgPr>
        <a:solidFill>
          <a:schemeClr val="accent3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36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6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6"/>
          <p:cNvSpPr/>
          <p:nvPr/>
        </p:nvSpPr>
        <p:spPr>
          <a:xfrm>
            <a:off x="3006225" y="5143500"/>
            <a:ext cx="8165100" cy="344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36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Yellow | Graphic element 1">
  <p:cSld name="TITLE_ONLY_1_1_2_1_1">
    <p:bg>
      <p:bgPr>
        <a:solidFill>
          <a:schemeClr val="accent4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540000" y="2022825"/>
            <a:ext cx="5040000" cy="155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30" name="Google Shape;230;p37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2" name="Google Shape;232;p37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Yellow | Graphic element 2">
  <p:cSld name="TITLE_ONLY_1_1_2_1_1_2">
    <p:bg>
      <p:bgPr>
        <a:solidFill>
          <a:schemeClr val="accent4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8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36" name="Google Shape;236;p38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8" name="Google Shape;238;p38"/>
          <p:cNvSpPr>
            <a:spLocks noGrp="1"/>
          </p:cNvSpPr>
          <p:nvPr>
            <p:ph type="pic" idx="2"/>
          </p:nvPr>
        </p:nvSpPr>
        <p:spPr>
          <a:xfrm rot="-1800078">
            <a:off x="4378680" y="-1674677"/>
            <a:ext cx="5096800" cy="595469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Yellow | Graphic element 3">
  <p:cSld name="TITLE_ONLY_1_1_2_1_1_2_1">
    <p:bg>
      <p:bgPr>
        <a:solidFill>
          <a:schemeClr val="accent4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39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42" name="Google Shape;242;p39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9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4" name="Google Shape;244;p39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ink | Graphic element 1">
  <p:cSld name="TITLE_ONLY_1_1_2_1_1_1">
    <p:bg>
      <p:bgPr>
        <a:solidFill>
          <a:schemeClr val="accent5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40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48" name="Google Shape;248;p40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0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0" name="Google Shape;250;p40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">
  <p:cSld name="CUSTOM_5_2_1_1_3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80640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9" name="Google Shape;29;p5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chemeClr val="accent2"/>
          </p15:clr>
        </p15:guide>
        <p15:guide id="3" orient="horz">
          <p15:clr>
            <a:srgbClr val="FA7B17"/>
          </p15:clr>
        </p15:guide>
        <p15:guide id="4" orient="horz" pos="3240">
          <p15:clr>
            <a:srgbClr val="FA7B17"/>
          </p15:clr>
        </p15:guide>
        <p15:guide id="5">
          <p15:clr>
            <a:srgbClr val="E46962"/>
          </p15:clr>
        </p15:guide>
        <p15:guide id="6" pos="340">
          <p15:clr>
            <a:srgbClr val="E46962"/>
          </p15:clr>
        </p15:guide>
        <p15:guide id="7" pos="17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76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ink | Graphic element 2">
  <p:cSld name="TITLE_ONLY_1_1_2_1_1_1_1">
    <p:bg>
      <p:bgPr>
        <a:solidFill>
          <a:schemeClr val="accent5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>
            <a:spLocks noGrp="1"/>
          </p:cNvSpPr>
          <p:nvPr>
            <p:ph type="title"/>
          </p:nvPr>
        </p:nvSpPr>
        <p:spPr>
          <a:xfrm>
            <a:off x="540000" y="1555875"/>
            <a:ext cx="5040000" cy="20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41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41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1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6" name="Google Shape;256;p41"/>
          <p:cNvSpPr>
            <a:spLocks noGrp="1"/>
          </p:cNvSpPr>
          <p:nvPr>
            <p:ph type="pic" idx="2"/>
          </p:nvPr>
        </p:nvSpPr>
        <p:spPr>
          <a:xfrm rot="-1800078">
            <a:off x="4378680" y="-1674677"/>
            <a:ext cx="5096800" cy="595469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ink | Graphic element 3">
  <p:cSld name="TITLE_ONLY_1_1_2_1_1_1_1_1">
    <p:bg>
      <p:bgPr>
        <a:solidFill>
          <a:schemeClr val="accent5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42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60" name="Google Shape;260;p42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2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2" name="Google Shape;262;p42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Violet | Graphic element 1">
  <p:cSld name="TITLE_ONLY_1_1_2_1_1_1_2">
    <p:bg>
      <p:bgPr>
        <a:solidFill>
          <a:schemeClr val="accent6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43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66" name="Google Shape;266;p43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3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8" name="Google Shape;268;p43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Violet | Graphic element 2">
  <p:cSld name="TITLE_ONLY_1_1_2_1_1_1_1_2">
    <p:bg>
      <p:bgPr>
        <a:solidFill>
          <a:schemeClr val="accent6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44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72" name="Google Shape;272;p44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4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4" name="Google Shape;274;p44"/>
          <p:cNvSpPr>
            <a:spLocks noGrp="1"/>
          </p:cNvSpPr>
          <p:nvPr>
            <p:ph type="pic" idx="2"/>
          </p:nvPr>
        </p:nvSpPr>
        <p:spPr>
          <a:xfrm rot="-1800078">
            <a:off x="4378680" y="-1674677"/>
            <a:ext cx="5096800" cy="595469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Violet | Graphic element 3">
  <p:cSld name="TITLE_ONLY_1_1_2_1_1_1_1_1_1">
    <p:bg>
      <p:bgPr>
        <a:solidFill>
          <a:schemeClr val="accent6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45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78" name="Google Shape;278;p45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5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0" name="Google Shape;280;p45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| Blue">
  <p:cSld name="TITLE_ONLY_1_1_1">
    <p:bg>
      <p:bgPr>
        <a:solidFill>
          <a:schemeClr val="dk2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540000" y="2571750"/>
            <a:ext cx="8064000" cy="203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83" name="Google Shape;283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6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606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with text">
  <p:cSld name="TITLE_AND_BODY_1_1"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7"/>
          <p:cNvSpPr/>
          <p:nvPr/>
        </p:nvSpPr>
        <p:spPr>
          <a:xfrm>
            <a:off x="0" y="0"/>
            <a:ext cx="1817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7"/>
          <p:cNvSpPr txBox="1">
            <a:spLocks noGrp="1"/>
          </p:cNvSpPr>
          <p:nvPr>
            <p:ph type="title"/>
          </p:nvPr>
        </p:nvSpPr>
        <p:spPr>
          <a:xfrm>
            <a:off x="2086500" y="540000"/>
            <a:ext cx="6517500" cy="10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288" name="Google Shape;288;p47"/>
          <p:cNvSpPr txBox="1">
            <a:spLocks noGrp="1"/>
          </p:cNvSpPr>
          <p:nvPr>
            <p:ph type="body" idx="1"/>
          </p:nvPr>
        </p:nvSpPr>
        <p:spPr>
          <a:xfrm>
            <a:off x="2086450" y="1555875"/>
            <a:ext cx="65175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89" name="Google Shape;289;p47"/>
          <p:cNvSpPr txBox="1">
            <a:spLocks noGrp="1"/>
          </p:cNvSpPr>
          <p:nvPr>
            <p:ph type="title" idx="2"/>
          </p:nvPr>
        </p:nvSpPr>
        <p:spPr>
          <a:xfrm>
            <a:off x="540000" y="676775"/>
            <a:ext cx="1008000" cy="39267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90" name="Google Shape;290;p47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FA7B17"/>
          </p15:clr>
        </p15:guide>
        <p15:guide id="5" pos="5760">
          <p15:clr>
            <a:srgbClr val="FA7B17"/>
          </p15:clr>
        </p15:guide>
        <p15:guide id="6" pos="170">
          <p15:clr>
            <a:srgbClr val="E46962"/>
          </p15:clr>
        </p15:guide>
        <p15:guide id="7" pos="34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590">
          <p15:clr>
            <a:srgbClr val="E46962"/>
          </p15:clr>
        </p15:guide>
        <p15:guide id="13" pos="5420">
          <p15:clr>
            <a:srgbClr val="E46962"/>
          </p15:clr>
        </p15:guide>
        <p15:guide id="14" pos="1145">
          <p15:clr>
            <a:srgbClr val="E46962"/>
          </p15:clr>
        </p15:guide>
        <p15:guide id="15" pos="1314">
          <p15:clr>
            <a:srgbClr val="E46962"/>
          </p15:clr>
        </p15:guide>
        <p15:guide id="16" pos="97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| Text with | Graphic element">
  <p:cSld name="TITLE_AND_BODY_1_1_1">
    <p:bg>
      <p:bgPr>
        <a:solidFill>
          <a:schemeClr val="lt2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29875" y="270000"/>
            <a:ext cx="3941026" cy="4596372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8"/>
          <p:cNvSpPr/>
          <p:nvPr/>
        </p:nvSpPr>
        <p:spPr>
          <a:xfrm>
            <a:off x="0" y="0"/>
            <a:ext cx="1817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8"/>
          <p:cNvSpPr txBox="1">
            <a:spLocks noGrp="1"/>
          </p:cNvSpPr>
          <p:nvPr>
            <p:ph type="title"/>
          </p:nvPr>
        </p:nvSpPr>
        <p:spPr>
          <a:xfrm>
            <a:off x="2086500" y="540000"/>
            <a:ext cx="3258900" cy="10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296" name="Google Shape;296;p48"/>
          <p:cNvSpPr txBox="1">
            <a:spLocks noGrp="1"/>
          </p:cNvSpPr>
          <p:nvPr>
            <p:ph type="body" idx="1"/>
          </p:nvPr>
        </p:nvSpPr>
        <p:spPr>
          <a:xfrm>
            <a:off x="2086450" y="1555875"/>
            <a:ext cx="29895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97" name="Google Shape;297;p48"/>
          <p:cNvSpPr txBox="1">
            <a:spLocks noGrp="1"/>
          </p:cNvSpPr>
          <p:nvPr>
            <p:ph type="title" idx="2"/>
          </p:nvPr>
        </p:nvSpPr>
        <p:spPr>
          <a:xfrm>
            <a:off x="540000" y="676775"/>
            <a:ext cx="1008000" cy="39267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98" name="Google Shape;298;p48"/>
          <p:cNvPicPr preferRelativeResize="0"/>
          <p:nvPr/>
        </p:nvPicPr>
        <p:blipFill rotWithShape="1">
          <a:blip r:embed="rId3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FA7B17"/>
          </p15:clr>
        </p15:guide>
        <p15:guide id="5" pos="5760">
          <p15:clr>
            <a:srgbClr val="FA7B17"/>
          </p15:clr>
        </p15:guide>
        <p15:guide id="6" pos="170">
          <p15:clr>
            <a:srgbClr val="E46962"/>
          </p15:clr>
        </p15:guide>
        <p15:guide id="7" pos="34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590">
          <p15:clr>
            <a:srgbClr val="E46962"/>
          </p15:clr>
        </p15:guide>
        <p15:guide id="13" pos="5420">
          <p15:clr>
            <a:srgbClr val="E46962"/>
          </p15:clr>
        </p15:guide>
        <p15:guide id="14" pos="1145">
          <p15:clr>
            <a:srgbClr val="E46962"/>
          </p15:clr>
        </p15:guide>
        <p15:guide id="15" pos="1314">
          <p15:clr>
            <a:srgbClr val="E46962"/>
          </p15:clr>
        </p15:guide>
        <p15:guide id="16" pos="97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  <p15:guide id="19" pos="3367">
          <p15:clr>
            <a:srgbClr val="E46962"/>
          </p15:clr>
        </p15:guide>
        <p15:guide id="20" pos="3197">
          <p15:clr>
            <a:srgbClr val="E46962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 alone quote">
  <p:cSld name="CUSTOM_5_4">
    <p:bg>
      <p:bgPr>
        <a:solidFill>
          <a:schemeClr val="lt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"/>
          <p:cNvSpPr txBox="1">
            <a:spLocks noGrp="1"/>
          </p:cNvSpPr>
          <p:nvPr>
            <p:ph type="title"/>
          </p:nvPr>
        </p:nvSpPr>
        <p:spPr>
          <a:xfrm>
            <a:off x="540000" y="1555875"/>
            <a:ext cx="8064000" cy="20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49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3" name="Google Shape;303;p49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FA7B17"/>
          </p15:clr>
        </p15:guide>
        <p15:guide id="5" pos="2880">
          <p15:clr>
            <a:srgbClr val="FA7B17"/>
          </p15:clr>
        </p15:guide>
        <p15:guide id="6" pos="5760">
          <p15:clr>
            <a:srgbClr val="FA7B17"/>
          </p15:clr>
        </p15:guide>
        <p15:guide id="7" pos="170">
          <p15:clr>
            <a:srgbClr val="FA7B17"/>
          </p15:clr>
        </p15:guide>
        <p15:guide id="8" pos="340">
          <p15:clr>
            <a:srgbClr val="FA7B17"/>
          </p15:clr>
        </p15:guide>
        <p15:guide id="9" orient="horz" pos="170">
          <p15:clr>
            <a:srgbClr val="FA7B17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59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5_4_1"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FA7B17"/>
          </p15:clr>
        </p15:guide>
        <p15:guide id="5" pos="2880">
          <p15:clr>
            <a:srgbClr val="FA7B17"/>
          </p15:clr>
        </p15:guide>
        <p15:guide id="6" pos="5760">
          <p15:clr>
            <a:srgbClr val="FA7B17"/>
          </p15:clr>
        </p15:guide>
        <p15:guide id="7" pos="17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Section heading | Footnote">
  <p:cSld name="CUSTOM_5_2_2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40000" y="259175"/>
            <a:ext cx="8154000" cy="27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1"/>
          </p:nvPr>
        </p:nvSpPr>
        <p:spPr>
          <a:xfrm>
            <a:off x="540000" y="527250"/>
            <a:ext cx="8064000" cy="41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rtl="0"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rtl="0"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540000" y="1550475"/>
            <a:ext cx="8154000" cy="300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3"/>
          </p:nvPr>
        </p:nvSpPr>
        <p:spPr>
          <a:xfrm>
            <a:off x="1035000" y="4608900"/>
            <a:ext cx="7569900" cy="25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36" name="Google Shape;36;p6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" name="Google Shape;37;p6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>
          <p15:clr>
            <a:srgbClr val="FA7B17"/>
          </p15:clr>
        </p15:guide>
        <p15:guide id="3" orient="horz">
          <p15:clr>
            <a:srgbClr val="FA7B17"/>
          </p15:clr>
        </p15:guide>
        <p15:guide id="4" orient="horz" pos="3240">
          <p15:clr>
            <a:srgbClr val="FA7B17"/>
          </p15:clr>
        </p15:guide>
        <p15:guide id="5" pos="5590">
          <p15:clr>
            <a:srgbClr val="FA7B17"/>
          </p15:clr>
        </p15:guide>
        <p15:guide id="6" orient="horz" pos="162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33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76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77">
          <p15:clr>
            <a:srgbClr val="E46962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Logo | Footnote">
  <p:cSld name="CUSTOM_5_4_1_1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1"/>
          <p:cNvSpPr txBox="1">
            <a:spLocks noGrp="1"/>
          </p:cNvSpPr>
          <p:nvPr>
            <p:ph type="body" idx="1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307" name="Google Shape;307;p51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1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FA7B17"/>
          </p15:clr>
        </p15:guide>
        <p15:guide id="5" pos="2880">
          <p15:clr>
            <a:srgbClr val="FA7B17"/>
          </p15:clr>
        </p15:guide>
        <p15:guide id="6" pos="576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USTOM_6">
    <p:bg>
      <p:bgPr>
        <a:solidFill>
          <a:schemeClr val="dk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2"/>
          <p:cNvSpPr txBox="1"/>
          <p:nvPr/>
        </p:nvSpPr>
        <p:spPr>
          <a:xfrm>
            <a:off x="540000" y="2570400"/>
            <a:ext cx="37155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Get in touch: </a:t>
            </a:r>
            <a:endParaRPr sz="11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52"/>
          <p:cNvSpPr txBox="1">
            <a:spLocks noGrp="1"/>
          </p:cNvSpPr>
          <p:nvPr>
            <p:ph type="body" idx="1"/>
          </p:nvPr>
        </p:nvSpPr>
        <p:spPr>
          <a:xfrm>
            <a:off x="540125" y="3078675"/>
            <a:ext cx="4013700" cy="1452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52"/>
          <p:cNvSpPr txBox="1"/>
          <p:nvPr/>
        </p:nvSpPr>
        <p:spPr>
          <a:xfrm>
            <a:off x="540120" y="4753675"/>
            <a:ext cx="40137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© Behavioural Insights Ltd. 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313" name="Google Shape;313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0000" y="540000"/>
            <a:ext cx="2016000" cy="62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19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pos="5590">
          <p15:clr>
            <a:srgbClr val="E46962"/>
          </p15:clr>
        </p15:guide>
        <p15:guide id="12" pos="5420">
          <p15:clr>
            <a:srgbClr val="E46962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orient="horz" pos="2259">
          <p15:clr>
            <a:srgbClr val="E46962"/>
          </p15:clr>
        </p15:guide>
        <p15:guide id="16" orient="horz" pos="1939">
          <p15:clr>
            <a:srgbClr val="E46962"/>
          </p15:clr>
        </p15:guide>
        <p15:guide id="17" pos="1610">
          <p15:clr>
            <a:srgbClr val="E46962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Subtitle">
  <p:cSld name="CUSTOM_5_2_1_1_3_1_1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3"/>
          <p:cNvSpPr txBox="1">
            <a:spLocks noGrp="1"/>
          </p:cNvSpPr>
          <p:nvPr>
            <p:ph type="subTitle" idx="1"/>
          </p:nvPr>
        </p:nvSpPr>
        <p:spPr>
          <a:xfrm>
            <a:off x="540000" y="1047950"/>
            <a:ext cx="80640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1000"/>
              </a:spcBef>
              <a:spcAft>
                <a:spcPts val="10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16" name="Google Shape;316;p53"/>
          <p:cNvSpPr txBox="1">
            <a:spLocks noGrp="1"/>
          </p:cNvSpPr>
          <p:nvPr>
            <p:ph type="body" idx="2"/>
          </p:nvPr>
        </p:nvSpPr>
        <p:spPr>
          <a:xfrm>
            <a:off x="540000" y="2063825"/>
            <a:ext cx="8064000" cy="253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7" name="Google Shape;317;p5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8" name="Google Shape;318;p53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3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>
          <p15:clr>
            <a:srgbClr val="FA7B17"/>
          </p15:clr>
        </p15:guide>
        <p15:guide id="4" pos="5590">
          <p15:clr>
            <a:srgbClr val="FA7B17"/>
          </p15:clr>
        </p15:guide>
        <p15:guide id="5" orient="horz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orient="horz" pos="3070">
          <p15:clr>
            <a:srgbClr val="FA7B17"/>
          </p15:clr>
        </p15:guide>
        <p15:guide id="10" orient="horz" pos="2900">
          <p15:clr>
            <a:srgbClr val="FA7B17"/>
          </p15:clr>
        </p15:guide>
        <p15:guide id="11" pos="170">
          <p15:clr>
            <a:srgbClr val="E46962"/>
          </p15:clr>
        </p15:guide>
        <p15:guide id="12" pos="340">
          <p15:clr>
            <a:srgbClr val="E46962"/>
          </p15:clr>
        </p15:guide>
        <p15:guide id="13" pos="576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6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| Title slide">
  <p:cSld name="TITLE_1">
    <p:bg>
      <p:bgPr>
        <a:solidFill>
          <a:schemeClr val="dk2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603350"/>
            <a:ext cx="88469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5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55"/>
          <p:cNvSpPr txBox="1">
            <a:spLocks noGrp="1"/>
          </p:cNvSpPr>
          <p:nvPr>
            <p:ph type="title"/>
          </p:nvPr>
        </p:nvSpPr>
        <p:spPr>
          <a:xfrm>
            <a:off x="540000" y="2050875"/>
            <a:ext cx="5040000" cy="15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55"/>
          <p:cNvSpPr>
            <a:spLocks noGrp="1"/>
          </p:cNvSpPr>
          <p:nvPr>
            <p:ph type="pic" idx="2"/>
          </p:nvPr>
        </p:nvSpPr>
        <p:spPr>
          <a:xfrm rot="-1800012">
            <a:off x="5669930" y="281271"/>
            <a:ext cx="3423579" cy="400004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0">
          <p15:clr>
            <a:srgbClr val="FA7B17"/>
          </p15:clr>
        </p15:guide>
        <p15:guide id="2" pos="5590">
          <p15:clr>
            <a:srgbClr val="FA7B17"/>
          </p15:clr>
        </p15:guide>
        <p15:guide id="3" orient="horz" pos="170">
          <p15:clr>
            <a:srgbClr val="FA7B17"/>
          </p15:clr>
        </p15:guide>
        <p15:guide id="4" orient="horz" pos="1620">
          <p15:clr>
            <a:srgbClr val="FA7B17"/>
          </p15:clr>
        </p15:guide>
        <p15:guide id="5" orient="horz" pos="3070">
          <p15:clr>
            <a:srgbClr val="FA7B17"/>
          </p15:clr>
        </p15:guide>
        <p15:guide id="6" pos="2880">
          <p15:clr>
            <a:srgbClr val="E46962"/>
          </p15:clr>
        </p15:guide>
        <p15:guide id="7" orient="horz" pos="340">
          <p15:clr>
            <a:srgbClr val="E46962"/>
          </p15:clr>
        </p15:guide>
        <p15:guide id="8" orient="horz" pos="2900">
          <p15:clr>
            <a:srgbClr val="E46962"/>
          </p15:clr>
        </p15:guide>
        <p15:guide id="9" pos="340">
          <p15:clr>
            <a:srgbClr val="E46962"/>
          </p15:clr>
        </p15:guide>
        <p15:guide id="10" pos="5420">
          <p15:clr>
            <a:srgbClr val="E46962"/>
          </p15:clr>
        </p15:guide>
        <p15:guide id="11">
          <p15:clr>
            <a:srgbClr val="E46962"/>
          </p15:clr>
        </p15:guide>
        <p15:guide id="12" orient="horz">
          <p15:clr>
            <a:srgbClr val="E46962"/>
          </p15:clr>
        </p15:guide>
        <p15:guide id="13" orient="horz" pos="3240">
          <p15:clr>
            <a:srgbClr val="E46962"/>
          </p15:clr>
        </p15:guide>
        <p15:guide id="14" pos="5760">
          <p15:clr>
            <a:srgbClr val="E46962"/>
          </p15:clr>
        </p15:guide>
        <p15:guide id="15" orient="horz" pos="964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292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Section heading | Footnote 1">
  <p:cSld name="CUSTOM_6_1_1_2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6"/>
          <p:cNvSpPr txBox="1">
            <a:spLocks noGrp="1"/>
          </p:cNvSpPr>
          <p:nvPr>
            <p:ph type="title"/>
          </p:nvPr>
        </p:nvSpPr>
        <p:spPr>
          <a:xfrm>
            <a:off x="540000" y="270000"/>
            <a:ext cx="8064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56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3897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32" name="Google Shape;332;p56"/>
          <p:cNvSpPr txBox="1">
            <a:spLocks noGrp="1"/>
          </p:cNvSpPr>
          <p:nvPr>
            <p:ph type="body" idx="2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333" name="Google Shape;333;p56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6"/>
          <p:cNvSpPr txBox="1">
            <a:spLocks noGrp="1"/>
          </p:cNvSpPr>
          <p:nvPr>
            <p:ph type="body" idx="3"/>
          </p:nvPr>
        </p:nvSpPr>
        <p:spPr>
          <a:xfrm>
            <a:off x="545275" y="1555875"/>
            <a:ext cx="38916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35" name="Google Shape;335;p56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6" name="Google Shape;33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 pos="170">
          <p15:clr>
            <a:srgbClr val="FA7B17"/>
          </p15:clr>
        </p15:guide>
        <p15:guide id="12" orient="horz" pos="340">
          <p15:clr>
            <a:srgbClr val="FA7B17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2795">
          <p15:clr>
            <a:srgbClr val="E46962"/>
          </p15:clr>
        </p15:guide>
        <p15:guide id="16" pos="296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| Logo | Footnote">
  <p:cSld name="CUSTOM_5_4_1_1"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7"/>
          <p:cNvSpPr txBox="1">
            <a:spLocks noGrp="1"/>
          </p:cNvSpPr>
          <p:nvPr>
            <p:ph type="body" idx="1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339" name="Google Shape;339;p57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1" name="Google Shape;34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FA7B17"/>
          </p15:clr>
        </p15:guide>
        <p15:guide id="5" pos="2880">
          <p15:clr>
            <a:srgbClr val="FA7B17"/>
          </p15:clr>
        </p15:guide>
        <p15:guide id="6" pos="576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Section heading | Footnote">
  <p:cSld name="CUSTOM_6_1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8"/>
          <p:cNvSpPr txBox="1">
            <a:spLocks noGrp="1"/>
          </p:cNvSpPr>
          <p:nvPr>
            <p:ph type="title"/>
          </p:nvPr>
        </p:nvSpPr>
        <p:spPr>
          <a:xfrm>
            <a:off x="540000" y="270000"/>
            <a:ext cx="8064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58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3897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5" name="Google Shape;345;p58"/>
          <p:cNvSpPr txBox="1">
            <a:spLocks noGrp="1"/>
          </p:cNvSpPr>
          <p:nvPr>
            <p:ph type="body" idx="2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346" name="Google Shape;346;p58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8"/>
          <p:cNvSpPr txBox="1">
            <a:spLocks noGrp="1"/>
          </p:cNvSpPr>
          <p:nvPr>
            <p:ph type="body" idx="3"/>
          </p:nvPr>
        </p:nvSpPr>
        <p:spPr>
          <a:xfrm>
            <a:off x="545275" y="1555875"/>
            <a:ext cx="38916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48" name="Google Shape;348;p5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 pos="170">
          <p15:clr>
            <a:srgbClr val="FA7B17"/>
          </p15:clr>
        </p15:guide>
        <p15:guide id="12" orient="horz" pos="340">
          <p15:clr>
            <a:srgbClr val="FA7B17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2795">
          <p15:clr>
            <a:srgbClr val="E46962"/>
          </p15:clr>
        </p15:guide>
        <p15:guide id="16" pos="2965">
          <p15:clr>
            <a:srgbClr val="E46962"/>
          </p15:clr>
        </p15:guide>
        <p15:guide id="17" orient="horz" pos="980">
          <p15:clr>
            <a:srgbClr val="E46962"/>
          </p15:clr>
        </p15:guide>
        <p15:guide id="18" orient="horz" pos="660">
          <p15:clr>
            <a:srgbClr val="E46962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">
  <p:cSld name="CUSTOM_5_2_1_1_3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sp>
        <p:nvSpPr>
          <p:cNvPr id="351" name="Google Shape;351;p59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80640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52" name="Google Shape;352;p59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3" name="Google Shape;353;p59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chemeClr val="accent2"/>
          </p15:clr>
        </p15:guide>
        <p15:guide id="3" orient="horz">
          <p15:clr>
            <a:srgbClr val="FA7B17"/>
          </p15:clr>
        </p15:guide>
        <p15:guide id="4" orient="horz" pos="3240">
          <p15:clr>
            <a:srgbClr val="FA7B17"/>
          </p15:clr>
        </p15:guide>
        <p15:guide id="5">
          <p15:clr>
            <a:srgbClr val="E46962"/>
          </p15:clr>
        </p15:guide>
        <p15:guide id="6" pos="340">
          <p15:clr>
            <a:srgbClr val="E46962"/>
          </p15:clr>
        </p15:guide>
        <p15:guide id="7" pos="17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76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">
  <p:cSld name="CUSTOM_6_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38970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sp>
        <p:nvSpPr>
          <p:cNvPr id="356" name="Google Shape;356;p60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38970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357" name="Google Shape;357;p60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60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590">
          <p15:clr>
            <a:srgbClr val="FA7B17"/>
          </p15:clr>
        </p15:guide>
        <p15:guide id="4" orient="horz" pos="1620">
          <p15:clr>
            <a:srgbClr val="FA7B17"/>
          </p15:clr>
        </p15:guide>
        <p15:guide id="5" orient="horz" pos="3240">
          <p15:clr>
            <a:srgbClr val="FA7B17"/>
          </p15:clr>
        </p15:guide>
        <p15:guide id="6" pos="170">
          <p15:clr>
            <a:srgbClr val="E46962"/>
          </p15:clr>
        </p15:guide>
        <p15:guide id="7" pos="340">
          <p15:clr>
            <a:srgbClr val="E46962"/>
          </p15:clr>
        </p15:guide>
        <p15:guide id="8" orient="horz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76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pos="2965">
          <p15:clr>
            <a:srgbClr val="FA7B17"/>
          </p15:clr>
        </p15:guide>
        <p15:guide id="17" pos="2795">
          <p15:clr>
            <a:srgbClr val="FA7B17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ea | Graphic element 1">
  <p:cSld name="TITLE_ONLY_1_1_4">
    <p:bg>
      <p:bgPr>
        <a:solidFill>
          <a:schemeClr val="accent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1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61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62" name="Google Shape;362;p61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1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4" name="Google Shape;364;p61"/>
          <p:cNvSpPr>
            <a:spLocks noGrp="1"/>
          </p:cNvSpPr>
          <p:nvPr>
            <p:ph type="pic" idx="2"/>
          </p:nvPr>
        </p:nvSpPr>
        <p:spPr>
          <a:xfrm rot="-1800012">
            <a:off x="5669930" y="281271"/>
            <a:ext cx="3423579" cy="400004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Subtitle">
  <p:cSld name="CUSTOM_5_2_1_1_3_1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229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540000" y="1032250"/>
            <a:ext cx="8064000" cy="49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000"/>
              </a:spcBef>
              <a:spcAft>
                <a:spcPts val="10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540000" y="1555875"/>
            <a:ext cx="8064000" cy="30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2" name="Google Shape;42;p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>
          <p15:clr>
            <a:srgbClr val="FA7B17"/>
          </p15:clr>
        </p15:guide>
        <p15:guide id="4" pos="5760">
          <p15:clr>
            <a:srgbClr val="FA7B17"/>
          </p15:clr>
        </p15:guide>
        <p15:guide id="5" orient="horz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FA7B17"/>
          </p15:clr>
        </p15:guide>
        <p15:guide id="8" pos="340">
          <p15:clr>
            <a:srgbClr val="FA7B17"/>
          </p15:clr>
        </p15:guide>
        <p15:guide id="9" orient="horz" pos="170">
          <p15:clr>
            <a:srgbClr val="FA7B17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59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  <p15:guide id="16" orient="horz" pos="650">
          <p15:clr>
            <a:srgbClr val="E46962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Green | Graphic element 1">
  <p:cSld name="TITLE_ONLY_1_1_2">
    <p:bg>
      <p:bgPr>
        <a:solidFill>
          <a:schemeClr val="accent2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2"/>
          <p:cNvSpPr txBox="1">
            <a:spLocks noGrp="1"/>
          </p:cNvSpPr>
          <p:nvPr>
            <p:ph type="title"/>
          </p:nvPr>
        </p:nvSpPr>
        <p:spPr>
          <a:xfrm>
            <a:off x="540000" y="2031750"/>
            <a:ext cx="5040000" cy="15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62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62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9" name="Google Shape;369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2"/>
          <p:cNvSpPr>
            <a:spLocks noGrp="1"/>
          </p:cNvSpPr>
          <p:nvPr>
            <p:ph type="pic" idx="2"/>
          </p:nvPr>
        </p:nvSpPr>
        <p:spPr>
          <a:xfrm rot="-1800012">
            <a:off x="5669930" y="281271"/>
            <a:ext cx="3423579" cy="400004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280">
          <p15:clr>
            <a:srgbClr val="E46962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| Title slide with partnership" type="title">
  <p:cSld name="TITLE">
    <p:bg>
      <p:bgPr>
        <a:solidFill>
          <a:schemeClr val="dk2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3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63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74" name="Google Shape;374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605082"/>
            <a:ext cx="88469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3"/>
          <p:cNvPicPr preferRelativeResize="0"/>
          <p:nvPr/>
        </p:nvPicPr>
        <p:blipFill rotWithShape="1">
          <a:blip r:embed="rId3">
            <a:alphaModFix/>
          </a:blip>
          <a:srcRect l="13822" t="29517" r="14375" b="28893"/>
          <a:stretch/>
        </p:blipFill>
        <p:spPr>
          <a:xfrm>
            <a:off x="1620650" y="4596007"/>
            <a:ext cx="1044302" cy="286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63"/>
          <p:cNvCxnSpPr/>
          <p:nvPr/>
        </p:nvCxnSpPr>
        <p:spPr>
          <a:xfrm flipH="1">
            <a:off x="1385725" y="4606657"/>
            <a:ext cx="3900" cy="275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7" name="Google Shape;377;p63"/>
          <p:cNvSpPr>
            <a:spLocks noGrp="1"/>
          </p:cNvSpPr>
          <p:nvPr>
            <p:ph type="pic" idx="2"/>
          </p:nvPr>
        </p:nvSpPr>
        <p:spPr>
          <a:xfrm rot="-1800012">
            <a:off x="5669930" y="281271"/>
            <a:ext cx="3423579" cy="400004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170">
          <p15:clr>
            <a:srgbClr val="E46962"/>
          </p15:clr>
        </p15:guide>
        <p15:guide id="3" pos="340">
          <p15:clr>
            <a:srgbClr val="E46962"/>
          </p15:clr>
        </p15:guide>
        <p15:guide id="4" orient="horz" pos="170">
          <p15:clr>
            <a:srgbClr val="E46962"/>
          </p15:clr>
        </p15:guide>
        <p15:guide id="5" orient="horz" pos="340">
          <p15:clr>
            <a:srgbClr val="E46962"/>
          </p15:clr>
        </p15:guide>
        <p15:guide id="6" orient="horz" pos="3068">
          <p15:clr>
            <a:srgbClr val="E46962"/>
          </p15:clr>
        </p15:guide>
        <p15:guide id="7" orient="horz" pos="2900">
          <p15:clr>
            <a:srgbClr val="E46962"/>
          </p15:clr>
        </p15:guide>
        <p15:guide id="8" pos="5590">
          <p15:clr>
            <a:srgbClr val="E46962"/>
          </p15:clr>
        </p15:guide>
        <p15:guide id="9" pos="5420">
          <p15:clr>
            <a:srgbClr val="E46962"/>
          </p15:clr>
        </p15:guide>
        <p15:guide id="10" orient="horz" pos="1620">
          <p15:clr>
            <a:srgbClr val="E46962"/>
          </p15:clr>
        </p15:guide>
        <p15:guide id="11" orient="horz" pos="980">
          <p15:clr>
            <a:srgbClr val="E46962"/>
          </p15:clr>
        </p15:guide>
        <p15:guide id="12" orient="horz" pos="2254">
          <p15:clr>
            <a:srgbClr val="E46962"/>
          </p15:clr>
        </p15:guide>
        <p15:guide id="13" orient="horz">
          <p15:clr>
            <a:srgbClr val="E46962"/>
          </p15:clr>
        </p15:guide>
        <p15:guide id="14" orient="horz" pos="3240">
          <p15:clr>
            <a:srgbClr val="E46962"/>
          </p15:clr>
        </p15:guide>
        <p15:guide id="15">
          <p15:clr>
            <a:srgbClr val="E46962"/>
          </p15:clr>
        </p15:guide>
        <p15:guide id="16" pos="57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ondary colour | Title slide with graphic element">
  <p:cSld name="TITLE_2">
    <p:bg>
      <p:bgPr>
        <a:solidFill>
          <a:schemeClr val="lt2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64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4714974" y="-4425"/>
            <a:ext cx="4429031" cy="516599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64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64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82" name="Google Shape;382;p64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270000" y="4590000"/>
            <a:ext cx="884690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pos="170">
          <p15:clr>
            <a:srgbClr val="E46962"/>
          </p15:clr>
        </p15:guide>
        <p15:guide id="3" pos="340">
          <p15:clr>
            <a:srgbClr val="E46962"/>
          </p15:clr>
        </p15:guide>
        <p15:guide id="4" orient="horz" pos="170">
          <p15:clr>
            <a:srgbClr val="E46962"/>
          </p15:clr>
        </p15:guide>
        <p15:guide id="5" orient="horz" pos="340">
          <p15:clr>
            <a:srgbClr val="E46962"/>
          </p15:clr>
        </p15:guide>
        <p15:guide id="6" orient="horz" pos="3061">
          <p15:clr>
            <a:srgbClr val="E46962"/>
          </p15:clr>
        </p15:guide>
        <p15:guide id="7" orient="horz" pos="2900">
          <p15:clr>
            <a:srgbClr val="E46962"/>
          </p15:clr>
        </p15:guide>
        <p15:guide id="8" pos="5590">
          <p15:clr>
            <a:srgbClr val="E46962"/>
          </p15:clr>
        </p15:guide>
        <p15:guide id="9" pos="5420">
          <p15:clr>
            <a:srgbClr val="E46962"/>
          </p15:clr>
        </p15:guide>
        <p15:guide id="10" orient="horz" pos="1620">
          <p15:clr>
            <a:srgbClr val="E46962"/>
          </p15:clr>
        </p15:guide>
        <p15:guide id="11" orient="horz" pos="980">
          <p15:clr>
            <a:srgbClr val="E46962"/>
          </p15:clr>
        </p15:guide>
        <p15:guide id="12" orient="horz" pos="2254">
          <p15:clr>
            <a:srgbClr val="E46962"/>
          </p15:clr>
        </p15:guide>
        <p15:guide id="13" orient="horz">
          <p15:clr>
            <a:srgbClr val="E46962"/>
          </p15:clr>
        </p15:guide>
        <p15:guide id="14" orient="horz" pos="3240">
          <p15:clr>
            <a:srgbClr val="E46962"/>
          </p15:clr>
        </p15:guide>
        <p15:guide id="15">
          <p15:clr>
            <a:srgbClr val="E46962"/>
          </p15:clr>
        </p15:guide>
        <p15:guide id="16" pos="57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Section heading | Footnote">
  <p:cSld name="CUSTOM_5_2_2_1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5"/>
          <p:cNvSpPr txBox="1">
            <a:spLocks noGrp="1"/>
          </p:cNvSpPr>
          <p:nvPr>
            <p:ph type="title"/>
          </p:nvPr>
        </p:nvSpPr>
        <p:spPr>
          <a:xfrm>
            <a:off x="540000" y="259175"/>
            <a:ext cx="8154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65"/>
          <p:cNvSpPr txBox="1">
            <a:spLocks noGrp="1"/>
          </p:cNvSpPr>
          <p:nvPr>
            <p:ph type="subTitle" idx="1"/>
          </p:nvPr>
        </p:nvSpPr>
        <p:spPr>
          <a:xfrm>
            <a:off x="540000" y="527250"/>
            <a:ext cx="80640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86" name="Google Shape;386;p65"/>
          <p:cNvSpPr txBox="1">
            <a:spLocks noGrp="1"/>
          </p:cNvSpPr>
          <p:nvPr>
            <p:ph type="body" idx="2"/>
          </p:nvPr>
        </p:nvSpPr>
        <p:spPr>
          <a:xfrm>
            <a:off x="540000" y="1550475"/>
            <a:ext cx="8154000" cy="30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87" name="Google Shape;387;p65"/>
          <p:cNvSpPr txBox="1">
            <a:spLocks noGrp="1"/>
          </p:cNvSpPr>
          <p:nvPr>
            <p:ph type="body" idx="3"/>
          </p:nvPr>
        </p:nvSpPr>
        <p:spPr>
          <a:xfrm>
            <a:off x="1035000" y="4608900"/>
            <a:ext cx="75699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388" name="Google Shape;388;p65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9" name="Google Shape;389;p65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>
          <p15:clr>
            <a:srgbClr val="FA7B17"/>
          </p15:clr>
        </p15:guide>
        <p15:guide id="3" orient="horz">
          <p15:clr>
            <a:srgbClr val="FA7B17"/>
          </p15:clr>
        </p15:guide>
        <p15:guide id="4" orient="horz" pos="3240">
          <p15:clr>
            <a:srgbClr val="FA7B17"/>
          </p15:clr>
        </p15:guide>
        <p15:guide id="5" pos="5590">
          <p15:clr>
            <a:srgbClr val="FA7B17"/>
          </p15:clr>
        </p15:guide>
        <p15:guide id="6" orient="horz" pos="162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33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76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77">
          <p15:clr>
            <a:srgbClr val="E4696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Subtitle">
  <p:cSld name="CUSTOM_5_2_1_1_3_1_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22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sp>
        <p:nvSpPr>
          <p:cNvPr id="392" name="Google Shape;392;p66"/>
          <p:cNvSpPr txBox="1">
            <a:spLocks noGrp="1"/>
          </p:cNvSpPr>
          <p:nvPr>
            <p:ph type="subTitle" idx="1"/>
          </p:nvPr>
        </p:nvSpPr>
        <p:spPr>
          <a:xfrm>
            <a:off x="540000" y="1032250"/>
            <a:ext cx="80640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66"/>
          <p:cNvSpPr txBox="1">
            <a:spLocks noGrp="1"/>
          </p:cNvSpPr>
          <p:nvPr>
            <p:ph type="body" idx="2"/>
          </p:nvPr>
        </p:nvSpPr>
        <p:spPr>
          <a:xfrm>
            <a:off x="540000" y="1555875"/>
            <a:ext cx="8064000" cy="30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94" name="Google Shape;394;p66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5" name="Google Shape;395;p66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>
          <p15:clr>
            <a:srgbClr val="FA7B17"/>
          </p15:clr>
        </p15:guide>
        <p15:guide id="4" pos="5760">
          <p15:clr>
            <a:srgbClr val="FA7B17"/>
          </p15:clr>
        </p15:guide>
        <p15:guide id="5" orient="horz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FA7B17"/>
          </p15:clr>
        </p15:guide>
        <p15:guide id="8" pos="340">
          <p15:clr>
            <a:srgbClr val="FA7B17"/>
          </p15:clr>
        </p15:guide>
        <p15:guide id="9" orient="horz" pos="170">
          <p15:clr>
            <a:srgbClr val="FA7B17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59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  <p15:guide id="16" orient="horz" pos="650">
          <p15:clr>
            <a:srgbClr val="E4696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Graphic element 1">
  <p:cSld name="TITLE_AND_BODY_3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67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4926780" y="270000"/>
            <a:ext cx="3947220" cy="46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sp>
        <p:nvSpPr>
          <p:cNvPr id="399" name="Google Shape;399;p67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80229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00" name="Google Shape;400;p6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01" name="Google Shape;401;p67"/>
          <p:cNvPicPr preferRelativeResize="0"/>
          <p:nvPr/>
        </p:nvPicPr>
        <p:blipFill rotWithShape="1">
          <a:blip r:embed="rId3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 pos="2880">
          <p15:clr>
            <a:srgbClr val="FA7B17"/>
          </p15:clr>
        </p15:guide>
        <p15:guide id="5" pos="5760">
          <p15:clr>
            <a:srgbClr val="FA7B17"/>
          </p15:clr>
        </p15:guide>
        <p15:guide id="6">
          <p15:clr>
            <a:srgbClr val="E46962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>
          <p15:clr>
            <a:srgbClr val="E46962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59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Graphic element 2">
  <p:cSld name="TITLE_AND_BODY_3_2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68"/>
          <p:cNvPicPr preferRelativeResize="0"/>
          <p:nvPr/>
        </p:nvPicPr>
        <p:blipFill rotWithShape="1">
          <a:blip r:embed="rId2">
            <a:alphaModFix amt="10000"/>
          </a:blip>
          <a:srcRect t="25295"/>
          <a:stretch/>
        </p:blipFill>
        <p:spPr>
          <a:xfrm>
            <a:off x="3240450" y="1"/>
            <a:ext cx="59035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sp>
        <p:nvSpPr>
          <p:cNvPr id="405" name="Google Shape;405;p68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80229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06" name="Google Shape;406;p6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07" name="Google Shape;407;p68"/>
          <p:cNvPicPr preferRelativeResize="0"/>
          <p:nvPr/>
        </p:nvPicPr>
        <p:blipFill rotWithShape="1">
          <a:blip r:embed="rId3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 pos="2880">
          <p15:clr>
            <a:srgbClr val="FA7B17"/>
          </p15:clr>
        </p15:guide>
        <p15:guide id="5" pos="5760">
          <p15:clr>
            <a:srgbClr val="FA7B17"/>
          </p15:clr>
        </p15:guide>
        <p15:guide id="6">
          <p15:clr>
            <a:srgbClr val="E46962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>
          <p15:clr>
            <a:srgbClr val="E46962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59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Graphic element 3">
  <p:cSld name="TITLE_AND_BODY_3_1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9"/>
          <p:cNvPicPr preferRelativeResize="0"/>
          <p:nvPr/>
        </p:nvPicPr>
        <p:blipFill rotWithShape="1">
          <a:blip r:embed="rId2">
            <a:alphaModFix amt="10000"/>
          </a:blip>
          <a:srcRect l="49756" b="25295"/>
          <a:stretch/>
        </p:blipFill>
        <p:spPr>
          <a:xfrm flipH="1">
            <a:off x="6177850" y="0"/>
            <a:ext cx="29661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sp>
        <p:nvSpPr>
          <p:cNvPr id="411" name="Google Shape;411;p69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80229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12" name="Google Shape;412;p69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3" name="Google Shape;413;p69"/>
          <p:cNvPicPr preferRelativeResize="0"/>
          <p:nvPr/>
        </p:nvPicPr>
        <p:blipFill rotWithShape="1">
          <a:blip r:embed="rId3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 pos="2880">
          <p15:clr>
            <a:srgbClr val="FA7B17"/>
          </p15:clr>
        </p15:guide>
        <p15:guide id="5" pos="5760">
          <p15:clr>
            <a:srgbClr val="FA7B17"/>
          </p15:clr>
        </p15:guide>
        <p15:guide id="6">
          <p15:clr>
            <a:srgbClr val="E46962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>
          <p15:clr>
            <a:srgbClr val="E46962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59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 columns">
  <p:cSld name="CUSTOM_6_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sp>
        <p:nvSpPr>
          <p:cNvPr id="416" name="Google Shape;416;p70"/>
          <p:cNvSpPr txBox="1">
            <a:spLocks noGrp="1"/>
          </p:cNvSpPr>
          <p:nvPr>
            <p:ph type="body" idx="1"/>
          </p:nvPr>
        </p:nvSpPr>
        <p:spPr>
          <a:xfrm>
            <a:off x="554400" y="1555875"/>
            <a:ext cx="38826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70"/>
          <p:cNvSpPr txBox="1">
            <a:spLocks noGrp="1"/>
          </p:cNvSpPr>
          <p:nvPr>
            <p:ph type="body" idx="2"/>
          </p:nvPr>
        </p:nvSpPr>
        <p:spPr>
          <a:xfrm>
            <a:off x="4721446" y="1555875"/>
            <a:ext cx="38826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8" name="Google Shape;418;p70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9" name="Google Shape;419;p70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FA7B17"/>
          </p15:clr>
        </p15:guide>
        <p15:guide id="8" pos="340">
          <p15:clr>
            <a:srgbClr val="FA7B17"/>
          </p15:clr>
        </p15:guide>
        <p15:guide id="9" orient="horz" pos="170">
          <p15:clr>
            <a:srgbClr val="FA7B17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613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  <p15:guide id="16" pos="2965">
          <p15:clr>
            <a:srgbClr val="E46962"/>
          </p15:clr>
        </p15:guide>
        <p15:guide id="17" pos="2795">
          <p15:clr>
            <a:srgbClr val="E46962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 columns | Subtitles">
  <p:cSld name="CUSTOM_6_2_4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7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1540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sp>
        <p:nvSpPr>
          <p:cNvPr id="422" name="Google Shape;422;p71"/>
          <p:cNvSpPr txBox="1">
            <a:spLocks noGrp="1"/>
          </p:cNvSpPr>
          <p:nvPr>
            <p:ph type="body" idx="1"/>
          </p:nvPr>
        </p:nvSpPr>
        <p:spPr>
          <a:xfrm>
            <a:off x="540000" y="1809850"/>
            <a:ext cx="3899100" cy="27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23" name="Google Shape;423;p71"/>
          <p:cNvSpPr txBox="1">
            <a:spLocks noGrp="1"/>
          </p:cNvSpPr>
          <p:nvPr>
            <p:ph type="body" idx="2"/>
          </p:nvPr>
        </p:nvSpPr>
        <p:spPr>
          <a:xfrm>
            <a:off x="4704975" y="1809850"/>
            <a:ext cx="3989100" cy="27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24" name="Google Shape;424;p71"/>
          <p:cNvSpPr txBox="1">
            <a:spLocks noGrp="1"/>
          </p:cNvSpPr>
          <p:nvPr>
            <p:ph type="subTitle" idx="3"/>
          </p:nvPr>
        </p:nvSpPr>
        <p:spPr>
          <a:xfrm>
            <a:off x="540000" y="1047950"/>
            <a:ext cx="3899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425" name="Google Shape;425;p71"/>
          <p:cNvSpPr txBox="1">
            <a:spLocks noGrp="1"/>
          </p:cNvSpPr>
          <p:nvPr>
            <p:ph type="subTitle" idx="4"/>
          </p:nvPr>
        </p:nvSpPr>
        <p:spPr>
          <a:xfrm>
            <a:off x="4704975" y="1047950"/>
            <a:ext cx="3899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426" name="Google Shape;426;p71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7" name="Google Shape;427;p71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FA7B17"/>
          </p15:clr>
        </p15:guide>
        <p15:guide id="8" pos="340">
          <p15:clr>
            <a:srgbClr val="FA7B17"/>
          </p15:clr>
        </p15:guide>
        <p15:guide id="9" orient="horz" pos="170">
          <p15:clr>
            <a:srgbClr val="FA7B17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2796">
          <p15:clr>
            <a:srgbClr val="FA7B17"/>
          </p15:clr>
        </p15:guide>
        <p15:guide id="14" pos="2964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660">
          <p15:clr>
            <a:srgbClr val="E46962"/>
          </p15:clr>
        </p15:guide>
        <p15:guide id="17" orient="horz" pos="1300">
          <p15:clr>
            <a:srgbClr val="E46962"/>
          </p15:clr>
        </p15:guide>
        <p15:guide id="18" orient="horz" pos="1140">
          <p15:clr>
            <a:srgbClr val="E46962"/>
          </p15:clr>
        </p15:guide>
        <p15:guide id="19" pos="5590">
          <p15:clr>
            <a:srgbClr val="FA7B17"/>
          </p15:clr>
        </p15:guide>
        <p15:guide id="20" pos="542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Graphic element 1">
  <p:cSld name="TITLE_AND_BODY_3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8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4926780" y="270000"/>
            <a:ext cx="3947220" cy="46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3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80229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8" name="Google Shape;48;p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 pos="2880">
          <p15:clr>
            <a:srgbClr val="FA7B17"/>
          </p15:clr>
        </p15:guide>
        <p15:guide id="5" pos="5760">
          <p15:clr>
            <a:srgbClr val="FA7B17"/>
          </p15:clr>
        </p15:guide>
        <p15:guide id="6">
          <p15:clr>
            <a:srgbClr val="E46962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>
          <p15:clr>
            <a:srgbClr val="E46962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59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 columns | Section heading | Footnote">
  <p:cSld name="CUSTOM_6_2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2"/>
          <p:cNvSpPr txBox="1">
            <a:spLocks noGrp="1"/>
          </p:cNvSpPr>
          <p:nvPr>
            <p:ph type="title"/>
          </p:nvPr>
        </p:nvSpPr>
        <p:spPr>
          <a:xfrm>
            <a:off x="540000" y="269975"/>
            <a:ext cx="7976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0" name="Google Shape;430;p72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806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431" name="Google Shape;431;p72"/>
          <p:cNvSpPr txBox="1">
            <a:spLocks noGrp="1"/>
          </p:cNvSpPr>
          <p:nvPr>
            <p:ph type="body" idx="2"/>
          </p:nvPr>
        </p:nvSpPr>
        <p:spPr>
          <a:xfrm>
            <a:off x="540000" y="1555875"/>
            <a:ext cx="38979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32" name="Google Shape;432;p72"/>
          <p:cNvSpPr txBox="1">
            <a:spLocks noGrp="1"/>
          </p:cNvSpPr>
          <p:nvPr>
            <p:ph type="body" idx="3"/>
          </p:nvPr>
        </p:nvSpPr>
        <p:spPr>
          <a:xfrm>
            <a:off x="4706000" y="1555825"/>
            <a:ext cx="38979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33" name="Google Shape;433;p72"/>
          <p:cNvSpPr txBox="1">
            <a:spLocks noGrp="1"/>
          </p:cNvSpPr>
          <p:nvPr>
            <p:ph type="body" idx="4"/>
          </p:nvPr>
        </p:nvSpPr>
        <p:spPr>
          <a:xfrm>
            <a:off x="1027275" y="4615000"/>
            <a:ext cx="7548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434" name="Google Shape;434;p72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72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59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FA7B17"/>
          </p15:clr>
        </p15:guide>
        <p15:guide id="8" pos="340">
          <p15:clr>
            <a:srgbClr val="FA7B17"/>
          </p15:clr>
        </p15:guide>
        <p15:guide id="9" orient="horz" pos="170">
          <p15:clr>
            <a:srgbClr val="FA7B17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760">
          <p15:clr>
            <a:srgbClr val="E46962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  <p15:guide id="16" orient="horz" pos="660">
          <p15:clr>
            <a:srgbClr val="E46962"/>
          </p15:clr>
        </p15:guide>
        <p15:guide id="17" pos="2796">
          <p15:clr>
            <a:srgbClr val="FA7B17"/>
          </p15:clr>
        </p15:guide>
        <p15:guide id="18" pos="2964">
          <p15:clr>
            <a:srgbClr val="FA7B17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 columns | Subtitles | Sand colour">
  <p:cSld name="CUSTOM_6_1_1_1_2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7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39" name="Google Shape;439;p73"/>
          <p:cNvSpPr txBox="1">
            <a:spLocks noGrp="1"/>
          </p:cNvSpPr>
          <p:nvPr>
            <p:ph type="body" idx="1"/>
          </p:nvPr>
        </p:nvSpPr>
        <p:spPr>
          <a:xfrm>
            <a:off x="540000" y="2019575"/>
            <a:ext cx="3924000" cy="2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40" name="Google Shape;440;p73"/>
          <p:cNvSpPr txBox="1">
            <a:spLocks noGrp="1"/>
          </p:cNvSpPr>
          <p:nvPr>
            <p:ph type="body" idx="2"/>
          </p:nvPr>
        </p:nvSpPr>
        <p:spPr>
          <a:xfrm>
            <a:off x="4707000" y="2019500"/>
            <a:ext cx="3897000" cy="25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1" name="Google Shape;441;p73"/>
          <p:cNvSpPr txBox="1">
            <a:spLocks noGrp="1"/>
          </p:cNvSpPr>
          <p:nvPr>
            <p:ph type="subTitle" idx="3"/>
          </p:nvPr>
        </p:nvSpPr>
        <p:spPr>
          <a:xfrm>
            <a:off x="4707000" y="1047950"/>
            <a:ext cx="3897000" cy="1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73"/>
          <p:cNvSpPr txBox="1">
            <a:spLocks noGrp="1"/>
          </p:cNvSpPr>
          <p:nvPr>
            <p:ph type="subTitle" idx="4"/>
          </p:nvPr>
        </p:nvSpPr>
        <p:spPr>
          <a:xfrm>
            <a:off x="540000" y="1047950"/>
            <a:ext cx="38970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pic>
        <p:nvPicPr>
          <p:cNvPr id="443" name="Google Shape;443;p73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73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>
          <p15:clr>
            <a:srgbClr val="E46962"/>
          </p15:clr>
        </p15:guide>
        <p15:guide id="5" pos="170">
          <p15:clr>
            <a:srgbClr val="E46962"/>
          </p15:clr>
        </p15:guide>
        <p15:guide id="6" orient="horz" pos="170">
          <p15:clr>
            <a:srgbClr val="E46962"/>
          </p15:clr>
        </p15:guide>
        <p15:guide id="7" orient="horz" pos="3071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2900">
          <p15:clr>
            <a:srgbClr val="E46962"/>
          </p15:clr>
        </p15:guide>
        <p15:guide id="11" pos="5760">
          <p15:clr>
            <a:srgbClr val="E46962"/>
          </p15:clr>
        </p15:guide>
        <p15:guide id="12" pos="5590">
          <p15:clr>
            <a:srgbClr val="E46962"/>
          </p15:clr>
        </p15:guide>
        <p15:guide id="13" pos="5420">
          <p15:clr>
            <a:srgbClr val="E46962"/>
          </p15:clr>
        </p15:guide>
        <p15:guide id="14" orient="horz" pos="980">
          <p15:clr>
            <a:srgbClr val="E46962"/>
          </p15:clr>
        </p15:guide>
        <p15:guide id="15" orient="horz" pos="660">
          <p15:clr>
            <a:srgbClr val="E46962"/>
          </p15:clr>
        </p15:guide>
        <p15:guide id="16" orient="horz" pos="1272">
          <p15:clr>
            <a:srgbClr val="E46962"/>
          </p15:clr>
        </p15:guide>
        <p15:guide id="17" pos="2965">
          <p15:clr>
            <a:srgbClr val="FA7B17"/>
          </p15:clr>
        </p15:guide>
        <p15:guide id="18" pos="2795">
          <p15:clr>
            <a:srgbClr val="FA7B17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USTOM_5_1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"/>
          <p:cNvSpPr txBox="1">
            <a:spLocks noGrp="1"/>
          </p:cNvSpPr>
          <p:nvPr>
            <p:ph type="title"/>
          </p:nvPr>
        </p:nvSpPr>
        <p:spPr>
          <a:xfrm>
            <a:off x="540000" y="537100"/>
            <a:ext cx="4032000" cy="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pic>
        <p:nvPicPr>
          <p:cNvPr id="447" name="Google Shape;447;p74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74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9" name="Google Shape;449;p74"/>
          <p:cNvSpPr txBox="1">
            <a:spLocks noGrp="1"/>
          </p:cNvSpPr>
          <p:nvPr>
            <p:ph type="title" idx="2"/>
          </p:nvPr>
        </p:nvSpPr>
        <p:spPr>
          <a:xfrm>
            <a:off x="540000" y="270000"/>
            <a:ext cx="8064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50" name="Google Shape;450;p74"/>
          <p:cNvPicPr preferRelativeResize="0"/>
          <p:nvPr/>
        </p:nvPicPr>
        <p:blipFill rotWithShape="1">
          <a:blip r:embed="rId3">
            <a:alphaModFix/>
          </a:blip>
          <a:srcRect t="10" b="10"/>
          <a:stretch/>
        </p:blipFill>
        <p:spPr>
          <a:xfrm>
            <a:off x="4924849" y="268550"/>
            <a:ext cx="3949152" cy="4604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0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 pos="169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071">
          <p15:clr>
            <a:srgbClr val="FA7B17"/>
          </p15:clr>
        </p15:guide>
        <p15:guide id="7">
          <p15:clr>
            <a:srgbClr val="FA7B17"/>
          </p15:clr>
        </p15:guide>
        <p15:guide id="8" pos="340">
          <p15:clr>
            <a:srgbClr val="FA7B17"/>
          </p15:clr>
        </p15:guide>
        <p15:guide id="9" pos="5590">
          <p15:clr>
            <a:srgbClr val="FA7B17"/>
          </p15:clr>
        </p15:guide>
        <p15:guide id="10" pos="5420">
          <p15:clr>
            <a:srgbClr val="FA7B17"/>
          </p15:clr>
        </p15:guide>
        <p15:guide id="11" orient="horz">
          <p15:clr>
            <a:srgbClr val="FA7B17"/>
          </p15:clr>
        </p15:guide>
        <p15:guide id="12" orient="horz" pos="338">
          <p15:clr>
            <a:srgbClr val="FA7B17"/>
          </p15:clr>
        </p15:guide>
        <p15:guide id="13" orient="horz" pos="979">
          <p15:clr>
            <a:srgbClr val="E46962"/>
          </p15:clr>
        </p15:guide>
        <p15:guide id="14" orient="horz" pos="659">
          <p15:clr>
            <a:srgbClr val="E46962"/>
          </p15:clr>
        </p15:guide>
        <p15:guide id="15" orient="horz" pos="3240">
          <p15:clr>
            <a:srgbClr val="FA7B17"/>
          </p15:clr>
        </p15:guide>
        <p15:guide id="16" orient="horz" pos="2902">
          <p15:clr>
            <a:srgbClr val="FA7B17"/>
          </p15:clr>
        </p15:guide>
        <p15:guide id="17" pos="1525">
          <p15:clr>
            <a:srgbClr val="E46962"/>
          </p15:clr>
        </p15:guide>
        <p15:guide id="18" pos="4150">
          <p15:clr>
            <a:srgbClr val="E46962"/>
          </p15:clr>
        </p15:guide>
        <p15:guide id="19" pos="933">
          <p15:clr>
            <a:srgbClr val="E46962"/>
          </p15:clr>
        </p15:guide>
        <p15:guide id="20" pos="4827">
          <p15:clr>
            <a:srgbClr val="E46962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| Subtitle only">
  <p:cSld name="CUSTOM_5_1_1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sp>
        <p:nvSpPr>
          <p:cNvPr id="453" name="Google Shape;453;p75"/>
          <p:cNvSpPr txBox="1">
            <a:spLocks noGrp="1"/>
          </p:cNvSpPr>
          <p:nvPr>
            <p:ph type="subTitle" idx="1"/>
          </p:nvPr>
        </p:nvSpPr>
        <p:spPr>
          <a:xfrm>
            <a:off x="540000" y="1047950"/>
            <a:ext cx="82440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  <a:defRPr b="1"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pic>
        <p:nvPicPr>
          <p:cNvPr id="454" name="Google Shape;454;p75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75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59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orient="horz" pos="980">
          <p15:clr>
            <a:srgbClr val="E46962"/>
          </p15:clr>
        </p15:guide>
        <p15:guide id="12" orient="horz" pos="3071">
          <p15:clr>
            <a:srgbClr val="E46962"/>
          </p15:clr>
        </p15:guide>
        <p15:guide id="13" orient="horz" pos="2900">
          <p15:clr>
            <a:srgbClr val="E46962"/>
          </p15:clr>
        </p15:guide>
        <p15:guide id="14" pos="5760">
          <p15:clr>
            <a:srgbClr val="E46962"/>
          </p15:clr>
        </p15:guide>
        <p15:guide id="15" pos="5420">
          <p15:clr>
            <a:srgbClr val="E46962"/>
          </p15:clr>
        </p15:guide>
        <p15:guide id="16" orient="horz" pos="660">
          <p15:clr>
            <a:srgbClr val="E46962"/>
          </p15:clr>
        </p15:guide>
        <p15:guide id="17" pos="2965">
          <p15:clr>
            <a:srgbClr val="FA7B17"/>
          </p15:clr>
        </p15:guide>
        <p15:guide id="18" pos="2795">
          <p15:clr>
            <a:srgbClr val="FA7B17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| Header | Footnote">
  <p:cSld name="CUSTOM_5_2_2_1_1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6"/>
          <p:cNvSpPr txBox="1">
            <a:spLocks noGrp="1"/>
          </p:cNvSpPr>
          <p:nvPr>
            <p:ph type="title"/>
          </p:nvPr>
        </p:nvSpPr>
        <p:spPr>
          <a:xfrm>
            <a:off x="540000" y="270000"/>
            <a:ext cx="8064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8" name="Google Shape;458;p76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8064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459" name="Google Shape;459;p76"/>
          <p:cNvSpPr txBox="1">
            <a:spLocks noGrp="1"/>
          </p:cNvSpPr>
          <p:nvPr>
            <p:ph type="body" idx="2"/>
          </p:nvPr>
        </p:nvSpPr>
        <p:spPr>
          <a:xfrm>
            <a:off x="1035000" y="4604950"/>
            <a:ext cx="7569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marL="1371600" lvl="2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pic>
        <p:nvPicPr>
          <p:cNvPr id="460" name="Google Shape;460;p76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76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>
          <p15:clr>
            <a:srgbClr val="FA7B17"/>
          </p15:clr>
        </p15:guide>
        <p15:guide id="3" orient="horz">
          <p15:clr>
            <a:srgbClr val="FA7B17"/>
          </p15:clr>
        </p15:guide>
        <p15:guide id="4" orient="horz" pos="3240">
          <p15:clr>
            <a:srgbClr val="FA7B17"/>
          </p15:clr>
        </p15:guide>
        <p15:guide id="5" pos="5760">
          <p15:clr>
            <a:srgbClr val="FA7B17"/>
          </p15:clr>
        </p15:guide>
        <p15:guide id="6" orient="horz" pos="162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orient="horz" pos="980">
          <p15:clr>
            <a:srgbClr val="E46962"/>
          </p15:clr>
        </p15:guide>
        <p15:guide id="15" orient="horz" pos="2260">
          <p15:clr>
            <a:srgbClr val="E46962"/>
          </p15:clr>
        </p15:guide>
        <p15:guide id="16" pos="5420">
          <p15:clr>
            <a:srgbClr val="E46962"/>
          </p15:clr>
        </p15:guide>
        <p15:guide id="17" pos="1610">
          <p15:clr>
            <a:srgbClr val="E46962"/>
          </p15:clr>
        </p15:guide>
        <p15:guide id="18" pos="975">
          <p15:clr>
            <a:srgbClr val="E46962"/>
          </p15:clr>
        </p15:guide>
        <p15:guide id="19" pos="2245">
          <p15:clr>
            <a:srgbClr val="E46962"/>
          </p15:clr>
        </p15:guide>
        <p15:guide id="20" pos="4150">
          <p15:clr>
            <a:srgbClr val="E46962"/>
          </p15:clr>
        </p15:guide>
        <p15:guide id="21" pos="3515">
          <p15:clr>
            <a:srgbClr val="E46962"/>
          </p15:clr>
        </p15:guide>
        <p15:guide id="22" pos="4785">
          <p15:clr>
            <a:srgbClr val="E46962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Blue">
  <p:cSld name="CUSTOM_6_1_1_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38970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64" name="Google Shape;464;p77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37620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65" name="Google Shape;465;p7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7"/>
          <p:cNvSpPr txBox="1">
            <a:spLocks noGrp="1"/>
          </p:cNvSpPr>
          <p:nvPr>
            <p:ph type="title" idx="2"/>
          </p:nvPr>
        </p:nvSpPr>
        <p:spPr>
          <a:xfrm>
            <a:off x="540000" y="270000"/>
            <a:ext cx="3897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67" name="Google Shape;467;p77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77"/>
          <p:cNvSpPr txBox="1">
            <a:spLocks noGrp="1"/>
          </p:cNvSpPr>
          <p:nvPr>
            <p:ph type="title" idx="3"/>
          </p:nvPr>
        </p:nvSpPr>
        <p:spPr>
          <a:xfrm>
            <a:off x="4842000" y="573825"/>
            <a:ext cx="37620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77"/>
          <p:cNvSpPr txBox="1">
            <a:spLocks noGrp="1"/>
          </p:cNvSpPr>
          <p:nvPr>
            <p:ph type="body" idx="4"/>
          </p:nvPr>
        </p:nvSpPr>
        <p:spPr>
          <a:xfrm>
            <a:off x="4842000" y="1555725"/>
            <a:ext cx="37746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0" name="Google Shape;470;p7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590">
          <p15:clr>
            <a:srgbClr val="FA7B17"/>
          </p15:clr>
        </p15:guide>
        <p15:guide id="4" orient="horz" pos="170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>
          <p15:clr>
            <a:srgbClr val="E46962"/>
          </p15:clr>
        </p15:guide>
        <p15:guide id="10" orient="horz" pos="340">
          <p15:clr>
            <a:srgbClr val="E46962"/>
          </p15:clr>
        </p15:guide>
        <p15:guide id="11" pos="5760">
          <p15:clr>
            <a:srgbClr val="E46962"/>
          </p15:clr>
        </p15:guide>
        <p15:guide id="12" pos="5420">
          <p15:clr>
            <a:srgbClr val="E46962"/>
          </p15:clr>
        </p15:guide>
        <p15:guide id="13" orient="horz" pos="3070">
          <p15:clr>
            <a:srgbClr val="E46962"/>
          </p15:clr>
        </p15:guide>
        <p15:guide id="14" orient="horz" pos="2900">
          <p15:clr>
            <a:srgbClr val="E46962"/>
          </p15:clr>
        </p15:guide>
        <p15:guide id="15" pos="3050">
          <p15:clr>
            <a:srgbClr val="FA7B17"/>
          </p15:clr>
        </p15:guide>
        <p15:guide id="16" orient="horz" pos="980">
          <p15:clr>
            <a:srgbClr val="E46962"/>
          </p15:clr>
        </p15:guide>
        <p15:guide id="17" pos="2710">
          <p15:clr>
            <a:srgbClr val="FA7B17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 | Image">
  <p:cSld name="CUSTOM_6_1_1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39240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/>
            </a:lvl9pPr>
          </a:lstStyle>
          <a:p>
            <a:endParaRPr/>
          </a:p>
        </p:txBody>
      </p:sp>
      <p:sp>
        <p:nvSpPr>
          <p:cNvPr id="473" name="Google Shape;473;p78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38970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4" name="Google Shape;474;p78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5" name="Google Shape;475;p78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>
          <p15:clr>
            <a:srgbClr val="FA7B17"/>
          </p15:clr>
        </p15:guide>
        <p15:guide id="4" orient="horz" pos="1620">
          <p15:clr>
            <a:srgbClr val="FA7B17"/>
          </p15:clr>
        </p15:guide>
        <p15:guide id="5" orient="horz" pos="3240">
          <p15:clr>
            <a:srgbClr val="FA7B17"/>
          </p15:clr>
        </p15:guide>
        <p15:guide id="6" pos="170">
          <p15:clr>
            <a:srgbClr val="E46962"/>
          </p15:clr>
        </p15:guide>
        <p15:guide id="7" pos="340">
          <p15:clr>
            <a:srgbClr val="E46962"/>
          </p15:clr>
        </p15:guide>
        <p15:guide id="8" orient="horz" pos="170">
          <p15:clr>
            <a:srgbClr val="E46962"/>
          </p15:clr>
        </p15:guide>
        <p15:guide id="9" orient="horz" pos="340">
          <p15:clr>
            <a:srgbClr val="E46962"/>
          </p15:clr>
        </p15:guide>
        <p15:guide id="10" orient="horz" pos="3070">
          <p15:clr>
            <a:srgbClr val="E46962"/>
          </p15:clr>
        </p15:guide>
        <p15:guide id="11" orient="horz" pos="2900">
          <p15:clr>
            <a:srgbClr val="E46962"/>
          </p15:clr>
        </p15:guide>
        <p15:guide id="12" pos="576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pos="2965">
          <p15:clr>
            <a:srgbClr val="E46962"/>
          </p15:clr>
        </p15:guide>
        <p15:guide id="17" pos="2795">
          <p15:clr>
            <a:srgbClr val="E46962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Blue | Graphic element 1">
  <p:cSld name="CUSTOM_6_1_1_1_1_1_1">
    <p:bg>
      <p:bgPr>
        <a:solidFill>
          <a:schemeClr val="dk2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9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79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80" name="Google Shape;480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603425"/>
            <a:ext cx="88469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79"/>
          <p:cNvSpPr>
            <a:spLocks noGrp="1"/>
          </p:cNvSpPr>
          <p:nvPr>
            <p:ph type="pic" idx="2"/>
          </p:nvPr>
        </p:nvSpPr>
        <p:spPr>
          <a:xfrm rot="-1800012">
            <a:off x="5669930" y="281271"/>
            <a:ext cx="3423579" cy="400004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068">
          <p15:clr>
            <a:srgbClr val="E46962"/>
          </p15:clr>
        </p15:guide>
        <p15:guide id="11" orient="horz" pos="34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54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Blue | Graphic element 2">
  <p:cSld name="CUSTOM_6_1_1_1_1_1_1_1">
    <p:bg>
      <p:bgPr>
        <a:solidFill>
          <a:schemeClr val="dk2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0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4" name="Google Shape;484;p80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85" name="Google Shape;485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603425"/>
            <a:ext cx="88469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80"/>
          <p:cNvSpPr>
            <a:spLocks noGrp="1"/>
          </p:cNvSpPr>
          <p:nvPr>
            <p:ph type="pic" idx="2"/>
          </p:nvPr>
        </p:nvSpPr>
        <p:spPr>
          <a:xfrm rot="-1800078">
            <a:off x="4378698" y="-1674696"/>
            <a:ext cx="5096800" cy="595458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068">
          <p15:clr>
            <a:srgbClr val="E46962"/>
          </p15:clr>
        </p15:guide>
        <p15:guide id="11" orient="horz" pos="34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54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Blue | Graphic element 3">
  <p:cSld name="CUSTOM_6_1_1_1_1_1_1_1_1">
    <p:bg>
      <p:bgPr>
        <a:solidFill>
          <a:schemeClr val="dk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1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6048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9" name="Google Shape;489;p81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90" name="Google Shape;490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603425"/>
            <a:ext cx="88469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81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 pos="170">
          <p15:clr>
            <a:srgbClr val="E46962"/>
          </p15:clr>
        </p15:guide>
        <p15:guide id="10" orient="horz" pos="3068">
          <p15:clr>
            <a:srgbClr val="E46962"/>
          </p15:clr>
        </p15:guide>
        <p15:guide id="11" orient="horz" pos="34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54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Graphic element 2">
  <p:cSld name="TITLE_AND_BODY_3_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9"/>
          <p:cNvPicPr preferRelativeResize="0"/>
          <p:nvPr/>
        </p:nvPicPr>
        <p:blipFill rotWithShape="1">
          <a:blip r:embed="rId2">
            <a:alphaModFix amt="10000"/>
          </a:blip>
          <a:srcRect t="25295"/>
          <a:stretch/>
        </p:blipFill>
        <p:spPr>
          <a:xfrm>
            <a:off x="3240450" y="1"/>
            <a:ext cx="59035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3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80229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54" name="Google Shape;54;p9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 pos="2880">
          <p15:clr>
            <a:srgbClr val="FA7B17"/>
          </p15:clr>
        </p15:guide>
        <p15:guide id="5" pos="5760">
          <p15:clr>
            <a:srgbClr val="FA7B17"/>
          </p15:clr>
        </p15:guide>
        <p15:guide id="6">
          <p15:clr>
            <a:srgbClr val="E46962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>
          <p15:clr>
            <a:srgbClr val="E46962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59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tone | Graphic element 1">
  <p:cSld name="TITLE_ONLY_1_1">
    <p:bg>
      <p:bgPr>
        <a:solidFill>
          <a:schemeClr val="lt2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2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82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95" name="Google Shape;495;p82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82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7" name="Google Shape;497;p82"/>
          <p:cNvSpPr>
            <a:spLocks noGrp="1"/>
          </p:cNvSpPr>
          <p:nvPr>
            <p:ph type="pic" idx="2"/>
          </p:nvPr>
        </p:nvSpPr>
        <p:spPr>
          <a:xfrm rot="-1800012">
            <a:off x="5669930" y="281271"/>
            <a:ext cx="3423579" cy="400004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tone | Graphic element 2">
  <p:cSld name="TITLE_ONLY_1_1_3">
    <p:bg>
      <p:bgPr>
        <a:solidFill>
          <a:schemeClr val="lt2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3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83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01" name="Google Shape;501;p83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83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3" name="Google Shape;503;p83"/>
          <p:cNvSpPr>
            <a:spLocks noGrp="1"/>
          </p:cNvSpPr>
          <p:nvPr>
            <p:ph type="pic" idx="2"/>
          </p:nvPr>
        </p:nvSpPr>
        <p:spPr>
          <a:xfrm rot="-1800078">
            <a:off x="4378698" y="-1674696"/>
            <a:ext cx="5096800" cy="595458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606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tone | Graphic element 3">
  <p:cSld name="TITLE_ONLY_1_1_3_1">
    <p:bg>
      <p:bgPr>
        <a:solidFill>
          <a:schemeClr val="lt2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4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84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07" name="Google Shape;507;p84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84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9" name="Google Shape;509;p84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606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ea | Graphic element 2">
  <p:cSld name="TITLE_ONLY_1_1_3_2">
    <p:bg>
      <p:bgPr>
        <a:solidFill>
          <a:schemeClr val="accen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5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2" name="Google Shape;512;p85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13" name="Google Shape;513;p85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85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5" name="Google Shape;515;p85"/>
          <p:cNvSpPr>
            <a:spLocks noGrp="1"/>
          </p:cNvSpPr>
          <p:nvPr>
            <p:ph type="pic" idx="2"/>
          </p:nvPr>
        </p:nvSpPr>
        <p:spPr>
          <a:xfrm rot="-1800078">
            <a:off x="4378698" y="-1674696"/>
            <a:ext cx="5096800" cy="595458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606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Sea | Graphic element 3">
  <p:cSld name="TITLE_ONLY_1_1_3_1_1">
    <p:bg>
      <p:bgPr>
        <a:solidFill>
          <a:schemeClr val="accent1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6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86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19" name="Google Shape;519;p86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86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1" name="Google Shape;521;p86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606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Green | Graphic element 2">
  <p:cSld name="TITLE_ONLY_1_1_2_2">
    <p:bg>
      <p:bgPr>
        <a:solidFill>
          <a:schemeClr val="accent2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7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4" name="Google Shape;524;p87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5" name="Google Shape;525;p8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6" name="Google Shape;526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87"/>
          <p:cNvSpPr>
            <a:spLocks noGrp="1"/>
          </p:cNvSpPr>
          <p:nvPr>
            <p:ph type="pic" idx="2"/>
          </p:nvPr>
        </p:nvSpPr>
        <p:spPr>
          <a:xfrm rot="-1800078">
            <a:off x="4378698" y="-1674696"/>
            <a:ext cx="5096800" cy="595458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Green | Graphic element 3">
  <p:cSld name="TITLE_ONLY_1_1_2_2_1">
    <p:bg>
      <p:bgPr>
        <a:solidFill>
          <a:schemeClr val="accent2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8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0" name="Google Shape;530;p88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1" name="Google Shape;531;p8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2" name="Google Shape;532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88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orient="horz" pos="1300">
          <p15:clr>
            <a:srgbClr val="E46962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urple | Graphic element 1">
  <p:cSld name="TITLE_ONLY_1_1_2_1">
    <p:bg>
      <p:bgPr>
        <a:solidFill>
          <a:schemeClr val="accent3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9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6" name="Google Shape;536;p89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89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8" name="Google Shape;538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89"/>
          <p:cNvSpPr/>
          <p:nvPr/>
        </p:nvSpPr>
        <p:spPr>
          <a:xfrm>
            <a:off x="3006225" y="5143500"/>
            <a:ext cx="8165100" cy="344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0" name="Google Shape;540;p89"/>
          <p:cNvSpPr>
            <a:spLocks noGrp="1"/>
          </p:cNvSpPr>
          <p:nvPr>
            <p:ph type="pic" idx="2"/>
          </p:nvPr>
        </p:nvSpPr>
        <p:spPr>
          <a:xfrm rot="-1800012">
            <a:off x="5669930" y="281271"/>
            <a:ext cx="3423579" cy="400004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urple | Graphic element 2">
  <p:cSld name="TITLE_ONLY_1_1_2_1_2">
    <p:bg>
      <p:bgPr>
        <a:solidFill>
          <a:schemeClr val="accent3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0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90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90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5" name="Google Shape;545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90"/>
          <p:cNvSpPr/>
          <p:nvPr/>
        </p:nvSpPr>
        <p:spPr>
          <a:xfrm>
            <a:off x="3006225" y="5143500"/>
            <a:ext cx="8165100" cy="344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7" name="Google Shape;547;p90"/>
          <p:cNvSpPr>
            <a:spLocks noGrp="1"/>
          </p:cNvSpPr>
          <p:nvPr>
            <p:ph type="pic" idx="2"/>
          </p:nvPr>
        </p:nvSpPr>
        <p:spPr>
          <a:xfrm rot="-1800078">
            <a:off x="4378698" y="-1674696"/>
            <a:ext cx="5096800" cy="595458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urple | Graphic element 3">
  <p:cSld name="TITLE_ONLY_1_1_2_1_2_1">
    <p:bg>
      <p:bgPr>
        <a:solidFill>
          <a:schemeClr val="accent3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1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0" name="Google Shape;550;p91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91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2" name="Google Shape;552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91"/>
          <p:cNvSpPr/>
          <p:nvPr/>
        </p:nvSpPr>
        <p:spPr>
          <a:xfrm>
            <a:off x="3006225" y="5143500"/>
            <a:ext cx="8165100" cy="344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4" name="Google Shape;554;p91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 column | Graphic element 3">
  <p:cSld name="TITLE_AND_BODY_3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0"/>
          <p:cNvPicPr preferRelativeResize="0"/>
          <p:nvPr/>
        </p:nvPicPr>
        <p:blipFill rotWithShape="1">
          <a:blip r:embed="rId2">
            <a:alphaModFix amt="10000"/>
          </a:blip>
          <a:srcRect l="49756" b="25295"/>
          <a:stretch/>
        </p:blipFill>
        <p:spPr>
          <a:xfrm flipH="1">
            <a:off x="6177850" y="0"/>
            <a:ext cx="29661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3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540000" y="1555875"/>
            <a:ext cx="8022900" cy="304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0" name="Google Shape;60;p10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r" rtl="0"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p10"/>
          <p:cNvPicPr preferRelativeResize="0"/>
          <p:nvPr/>
        </p:nvPicPr>
        <p:blipFill rotWithShape="1">
          <a:blip r:embed="rId3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">
          <p15:clr>
            <a:srgbClr val="FA7B17"/>
          </p15:clr>
        </p15:guide>
        <p15:guide id="2" orient="horz" pos="1620">
          <p15:clr>
            <a:srgbClr val="FA7B17"/>
          </p15:clr>
        </p15:guide>
        <p15:guide id="3" orient="horz" pos="3240">
          <p15:clr>
            <a:srgbClr val="FA7B17"/>
          </p15:clr>
        </p15:guide>
        <p15:guide id="4" pos="2880">
          <p15:clr>
            <a:srgbClr val="FA7B17"/>
          </p15:clr>
        </p15:guide>
        <p15:guide id="5" pos="5760">
          <p15:clr>
            <a:srgbClr val="FA7B17"/>
          </p15:clr>
        </p15:guide>
        <p15:guide id="6">
          <p15:clr>
            <a:srgbClr val="E46962"/>
          </p15:clr>
        </p15:guide>
        <p15:guide id="7" pos="170">
          <p15:clr>
            <a:srgbClr val="E46962"/>
          </p15:clr>
        </p15:guide>
        <p15:guide id="8" pos="340">
          <p15:clr>
            <a:srgbClr val="E46962"/>
          </p15:clr>
        </p15:guide>
        <p15:guide id="9" orient="horz">
          <p15:clr>
            <a:srgbClr val="E46962"/>
          </p15:clr>
        </p15:guide>
        <p15:guide id="10" orient="horz" pos="340">
          <p15:clr>
            <a:srgbClr val="FA7B17"/>
          </p15:clr>
        </p15:guide>
        <p15:guide id="11" orient="horz" pos="3070">
          <p15:clr>
            <a:srgbClr val="FA7B17"/>
          </p15:clr>
        </p15:guide>
        <p15:guide id="12" orient="horz" pos="2900">
          <p15:clr>
            <a:srgbClr val="FA7B17"/>
          </p15:clr>
        </p15:guide>
        <p15:guide id="13" pos="5590">
          <p15:clr>
            <a:srgbClr val="FA7B17"/>
          </p15:clr>
        </p15:guide>
        <p15:guide id="14" pos="5420">
          <p15:clr>
            <a:srgbClr val="FA7B17"/>
          </p15:clr>
        </p15:guide>
        <p15:guide id="15" orient="horz" pos="980">
          <p15:clr>
            <a:srgbClr val="E46962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Yellow | Graphic element 1">
  <p:cSld name="TITLE_ONLY_1_1_2_1_1">
    <p:bg>
      <p:bgPr>
        <a:solidFill>
          <a:schemeClr val="accent4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2"/>
          <p:cNvSpPr txBox="1">
            <a:spLocks noGrp="1"/>
          </p:cNvSpPr>
          <p:nvPr>
            <p:ph type="title"/>
          </p:nvPr>
        </p:nvSpPr>
        <p:spPr>
          <a:xfrm>
            <a:off x="540000" y="2022825"/>
            <a:ext cx="50400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92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58" name="Google Shape;558;p92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92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0" name="Google Shape;560;p92"/>
          <p:cNvSpPr>
            <a:spLocks noGrp="1"/>
          </p:cNvSpPr>
          <p:nvPr>
            <p:ph type="pic" idx="2"/>
          </p:nvPr>
        </p:nvSpPr>
        <p:spPr>
          <a:xfrm rot="-1800012">
            <a:off x="5669930" y="281271"/>
            <a:ext cx="3423579" cy="400004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Yellow | Graphic element 2">
  <p:cSld name="TITLE_ONLY_1_1_2_1_1_2">
    <p:bg>
      <p:bgPr>
        <a:solidFill>
          <a:schemeClr val="accent4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3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3" name="Google Shape;563;p93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64" name="Google Shape;564;p93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3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6" name="Google Shape;566;p93"/>
          <p:cNvSpPr>
            <a:spLocks noGrp="1"/>
          </p:cNvSpPr>
          <p:nvPr>
            <p:ph type="pic" idx="2"/>
          </p:nvPr>
        </p:nvSpPr>
        <p:spPr>
          <a:xfrm rot="-1800078">
            <a:off x="4378698" y="-1674696"/>
            <a:ext cx="5096800" cy="595458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Yellow | Graphic element 3">
  <p:cSld name="TITLE_ONLY_1_1_2_1_1_2_1">
    <p:bg>
      <p:bgPr>
        <a:solidFill>
          <a:schemeClr val="accent4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4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9" name="Google Shape;569;p94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70" name="Google Shape;570;p94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94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2" name="Google Shape;572;p94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ink | Graphic element 1">
  <p:cSld name="TITLE_ONLY_1_1_2_1_1_1">
    <p:bg>
      <p:bgPr>
        <a:solidFill>
          <a:schemeClr val="accent5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5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5" name="Google Shape;575;p95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76" name="Google Shape;576;p95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95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8" name="Google Shape;578;p95"/>
          <p:cNvSpPr>
            <a:spLocks noGrp="1"/>
          </p:cNvSpPr>
          <p:nvPr>
            <p:ph type="pic" idx="2"/>
          </p:nvPr>
        </p:nvSpPr>
        <p:spPr>
          <a:xfrm rot="-1800012">
            <a:off x="5669930" y="281271"/>
            <a:ext cx="3423579" cy="400004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ink | Graphic element 2">
  <p:cSld name="TITLE_ONLY_1_1_2_1_1_1_1">
    <p:bg>
      <p:bgPr>
        <a:solidFill>
          <a:schemeClr val="accent5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6"/>
          <p:cNvSpPr txBox="1">
            <a:spLocks noGrp="1"/>
          </p:cNvSpPr>
          <p:nvPr>
            <p:ph type="title"/>
          </p:nvPr>
        </p:nvSpPr>
        <p:spPr>
          <a:xfrm>
            <a:off x="540000" y="1555875"/>
            <a:ext cx="5040000" cy="20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96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82" name="Google Shape;582;p96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96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4" name="Google Shape;584;p96"/>
          <p:cNvSpPr>
            <a:spLocks noGrp="1"/>
          </p:cNvSpPr>
          <p:nvPr>
            <p:ph type="pic" idx="2"/>
          </p:nvPr>
        </p:nvSpPr>
        <p:spPr>
          <a:xfrm rot="-1800078">
            <a:off x="4378698" y="-1674696"/>
            <a:ext cx="5096800" cy="595458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Pink | Graphic element 3">
  <p:cSld name="TITLE_ONLY_1_1_2_1_1_1_1_1">
    <p:bg>
      <p:bgPr>
        <a:solidFill>
          <a:schemeClr val="accent5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7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97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88" name="Google Shape;588;p97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97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0" name="Google Shape;590;p97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Violet | Graphic element 1">
  <p:cSld name="TITLE_ONLY_1_1_2_1_1_1_2">
    <p:bg>
      <p:bgPr>
        <a:solidFill>
          <a:schemeClr val="accent6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8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3" name="Google Shape;593;p98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94" name="Google Shape;594;p98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98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6" name="Google Shape;596;p98"/>
          <p:cNvSpPr>
            <a:spLocks noGrp="1"/>
          </p:cNvSpPr>
          <p:nvPr>
            <p:ph type="pic" idx="2"/>
          </p:nvPr>
        </p:nvSpPr>
        <p:spPr>
          <a:xfrm rot="-1800012">
            <a:off x="5669930" y="281271"/>
            <a:ext cx="3423579" cy="4000049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Violet | Graphic element 2">
  <p:cSld name="TITLE_ONLY_1_1_2_1_1_1_1_2">
    <p:bg>
      <p:bgPr>
        <a:solidFill>
          <a:schemeClr val="accent6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9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99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00" name="Google Shape;600;p99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99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2" name="Google Shape;602;p99"/>
          <p:cNvSpPr>
            <a:spLocks noGrp="1"/>
          </p:cNvSpPr>
          <p:nvPr>
            <p:ph type="pic" idx="2"/>
          </p:nvPr>
        </p:nvSpPr>
        <p:spPr>
          <a:xfrm rot="-1800078">
            <a:off x="4378698" y="-1674696"/>
            <a:ext cx="5096800" cy="5954583"/>
          </a:xfrm>
          <a:prstGeom prst="chevron">
            <a:avLst>
              <a:gd name="adj" fmla="val 3357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| Violet | Graphic element 3">
  <p:cSld name="TITLE_ONLY_1_1_2_1_1_1_1_1_1">
    <p:bg>
      <p:bgPr>
        <a:solidFill>
          <a:schemeClr val="accent6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00"/>
          <p:cNvSpPr txBox="1">
            <a:spLocks noGrp="1"/>
          </p:cNvSpPr>
          <p:nvPr>
            <p:ph type="title"/>
          </p:nvPr>
        </p:nvSpPr>
        <p:spPr>
          <a:xfrm>
            <a:off x="540000" y="2063825"/>
            <a:ext cx="5040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100"/>
          <p:cNvSpPr txBox="1">
            <a:spLocks noGrp="1"/>
          </p:cNvSpPr>
          <p:nvPr>
            <p:ph type="subTitle" idx="1"/>
          </p:nvPr>
        </p:nvSpPr>
        <p:spPr>
          <a:xfrm>
            <a:off x="540000" y="3578850"/>
            <a:ext cx="4032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06" name="Google Shape;606;p100"/>
          <p:cNvPicPr preferRelativeResize="0"/>
          <p:nvPr/>
        </p:nvPicPr>
        <p:blipFill rotWithShape="1">
          <a:blip r:embed="rId2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100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8" name="Google Shape;608;p100"/>
          <p:cNvSpPr>
            <a:spLocks noGrp="1"/>
          </p:cNvSpPr>
          <p:nvPr>
            <p:ph type="pic" idx="2"/>
          </p:nvPr>
        </p:nvSpPr>
        <p:spPr>
          <a:xfrm>
            <a:off x="6588000" y="17700"/>
            <a:ext cx="2556000" cy="7230600"/>
          </a:xfrm>
          <a:prstGeom prst="flowChartManualInpu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590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  <p15:guide id="17" pos="4150">
          <p15:clr>
            <a:srgbClr val="E46962"/>
          </p15:clr>
        </p15:guide>
        <p15:guide id="18" pos="1610">
          <p15:clr>
            <a:srgbClr val="E46962"/>
          </p15:clr>
        </p15:guide>
        <p15:guide id="19" orient="horz" pos="1300">
          <p15:clr>
            <a:srgbClr val="E46962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| Blue">
  <p:cSld name="TITLE_ONLY_1_1_1">
    <p:bg>
      <p:bgPr>
        <a:solidFill>
          <a:schemeClr val="dk2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1"/>
          <p:cNvSpPr txBox="1">
            <a:spLocks noGrp="1"/>
          </p:cNvSpPr>
          <p:nvPr>
            <p:ph type="title"/>
          </p:nvPr>
        </p:nvSpPr>
        <p:spPr>
          <a:xfrm>
            <a:off x="540000" y="2571750"/>
            <a:ext cx="8064000" cy="2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11" name="Google Shape;611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101" descr="Page number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A7B17"/>
          </p15:clr>
        </p15:guide>
        <p15:guide id="2" pos="2880">
          <p15:clr>
            <a:srgbClr val="FA7B17"/>
          </p15:clr>
        </p15:guide>
        <p15:guide id="3" pos="5760">
          <p15:clr>
            <a:srgbClr val="FA7B17"/>
          </p15:clr>
        </p15:guide>
        <p15:guide id="4" orient="horz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3240">
          <p15:clr>
            <a:srgbClr val="FA7B17"/>
          </p15:clr>
        </p15:guide>
        <p15:guide id="7" orient="horz" pos="170">
          <p15:clr>
            <a:srgbClr val="E46962"/>
          </p15:clr>
        </p15:guide>
        <p15:guide id="8" orient="horz" pos="340">
          <p15:clr>
            <a:srgbClr val="E46962"/>
          </p15:clr>
        </p15:guide>
        <p15:guide id="9" pos="170">
          <p15:clr>
            <a:srgbClr val="E46962"/>
          </p15:clr>
        </p15:guide>
        <p15:guide id="10" pos="340">
          <p15:clr>
            <a:srgbClr val="E46962"/>
          </p15:clr>
        </p15:guide>
        <p15:guide id="11" orient="horz" pos="3070">
          <p15:clr>
            <a:srgbClr val="E46962"/>
          </p15:clr>
        </p15:guide>
        <p15:guide id="12" orient="horz" pos="2900">
          <p15:clr>
            <a:srgbClr val="E46962"/>
          </p15:clr>
        </p15:guide>
        <p15:guide id="13" pos="5606">
          <p15:clr>
            <a:srgbClr val="E46962"/>
          </p15:clr>
        </p15:guide>
        <p15:guide id="14" pos="5420">
          <p15:clr>
            <a:srgbClr val="E46962"/>
          </p15:clr>
        </p15:guide>
        <p15:guide id="15" orient="horz" pos="980">
          <p15:clr>
            <a:srgbClr val="E46962"/>
          </p15:clr>
        </p15:guide>
        <p15:guide id="16" orient="horz" pos="2260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9.xml"/><Relationship Id="rId63" Type="http://schemas.openxmlformats.org/officeDocument/2006/relationships/slideLayout" Target="../slideLayouts/slideLayout115.xml"/><Relationship Id="rId68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59.xml"/><Relationship Id="rId71" Type="http://schemas.openxmlformats.org/officeDocument/2006/relationships/theme" Target="../theme/theme2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40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7.xml"/><Relationship Id="rId53" Type="http://schemas.openxmlformats.org/officeDocument/2006/relationships/slideLayout" Target="../slideLayouts/slideLayout105.xml"/><Relationship Id="rId58" Type="http://schemas.openxmlformats.org/officeDocument/2006/relationships/slideLayout" Target="../slideLayouts/slideLayout110.xml"/><Relationship Id="rId6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43" Type="http://schemas.openxmlformats.org/officeDocument/2006/relationships/slideLayout" Target="../slideLayouts/slideLayout95.xml"/><Relationship Id="rId48" Type="http://schemas.openxmlformats.org/officeDocument/2006/relationships/slideLayout" Target="../slideLayouts/slideLayout100.xml"/><Relationship Id="rId56" Type="http://schemas.openxmlformats.org/officeDocument/2006/relationships/slideLayout" Target="../slideLayouts/slideLayout108.xml"/><Relationship Id="rId64" Type="http://schemas.openxmlformats.org/officeDocument/2006/relationships/slideLayout" Target="../slideLayouts/slideLayout116.xml"/><Relationship Id="rId69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60.xml"/><Relationship Id="rId51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98.xml"/><Relationship Id="rId59" Type="http://schemas.openxmlformats.org/officeDocument/2006/relationships/slideLayout" Target="../slideLayouts/slideLayout111.xml"/><Relationship Id="rId67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93.xml"/><Relationship Id="rId54" Type="http://schemas.openxmlformats.org/officeDocument/2006/relationships/slideLayout" Target="../slideLayouts/slideLayout106.xml"/><Relationship Id="rId62" Type="http://schemas.openxmlformats.org/officeDocument/2006/relationships/slideLayout" Target="../slideLayouts/slideLayout114.xml"/><Relationship Id="rId7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49" Type="http://schemas.openxmlformats.org/officeDocument/2006/relationships/slideLayout" Target="../slideLayouts/slideLayout101.xml"/><Relationship Id="rId57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83.xml"/><Relationship Id="rId44" Type="http://schemas.openxmlformats.org/officeDocument/2006/relationships/slideLayout" Target="../slideLayouts/slideLayout96.xml"/><Relationship Id="rId52" Type="http://schemas.openxmlformats.org/officeDocument/2006/relationships/slideLayout" Target="../slideLayouts/slideLayout104.xml"/><Relationship Id="rId60" Type="http://schemas.openxmlformats.org/officeDocument/2006/relationships/slideLayout" Target="../slideLayouts/slideLayout112.xml"/><Relationship Id="rId6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86.xml"/><Relationship Id="rId50" Type="http://schemas.openxmlformats.org/officeDocument/2006/relationships/slideLayout" Target="../slideLayouts/slideLayout102.xml"/><Relationship Id="rId55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455508" y="1191375"/>
            <a:ext cx="8233200" cy="35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entury Gothic"/>
              <a:buChar char="●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Century Gothic"/>
              <a:buChar char="○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Century Gothic"/>
              <a:buChar char="■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Century Gothic"/>
              <a:buChar char="●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Century Gothic"/>
              <a:buChar char="○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Century Gothic"/>
              <a:buChar char="■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lvl="6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Century Gothic"/>
              <a:buChar char="●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lvl="7" indent="-29845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Century Gothic"/>
              <a:buChar char="○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lvl="8" indent="-2984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Font typeface="Century Gothic"/>
              <a:buChar char="■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0000" y="306000"/>
            <a:ext cx="82440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 b="1">
                <a:latin typeface="REM"/>
                <a:ea typeface="REM"/>
                <a:cs typeface="REM"/>
                <a:sym typeface="RE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8" name="Google Shape;8;p1" descr="Page number"/>
          <p:cNvSpPr txBox="1">
            <a:spLocks noGrp="1"/>
          </p:cNvSpPr>
          <p:nvPr>
            <p:ph type="sldNum" idx="12"/>
          </p:nvPr>
        </p:nvSpPr>
        <p:spPr>
          <a:xfrm>
            <a:off x="8487800" y="4708800"/>
            <a:ext cx="4125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800"/>
            </a:lvl1pPr>
            <a:lvl2pPr lvl="1" algn="ctr" rtl="0">
              <a:buNone/>
              <a:defRPr sz="800"/>
            </a:lvl2pPr>
            <a:lvl3pPr lvl="2" algn="ctr" rtl="0">
              <a:buNone/>
              <a:defRPr sz="800"/>
            </a:lvl3pPr>
            <a:lvl4pPr lvl="3" algn="ctr" rtl="0">
              <a:buNone/>
              <a:defRPr sz="800"/>
            </a:lvl4pPr>
            <a:lvl5pPr lvl="4" algn="ctr" rtl="0">
              <a:buNone/>
              <a:defRPr sz="800"/>
            </a:lvl5pPr>
            <a:lvl6pPr lvl="5" algn="ctr" rtl="0">
              <a:buNone/>
              <a:defRPr sz="800"/>
            </a:lvl6pPr>
            <a:lvl7pPr lvl="6" algn="ctr" rtl="0">
              <a:buNone/>
              <a:defRPr sz="800"/>
            </a:lvl7pPr>
            <a:lvl8pPr lvl="7" algn="ctr" rtl="0">
              <a:buNone/>
              <a:defRPr sz="800"/>
            </a:lvl8pPr>
            <a:lvl9pPr lvl="8" algn="ctr" rtl="0">
              <a:buNone/>
              <a:defRPr sz="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4"/>
          <p:cNvSpPr txBox="1">
            <a:spLocks noGrp="1"/>
          </p:cNvSpPr>
          <p:nvPr>
            <p:ph type="body" idx="1"/>
          </p:nvPr>
        </p:nvSpPr>
        <p:spPr>
          <a:xfrm>
            <a:off x="455508" y="1191375"/>
            <a:ext cx="8233200" cy="35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Char char="●"/>
              <a:defRPr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Char char="○"/>
              <a:defRPr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Char char="■"/>
              <a:defRPr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Char char="●"/>
              <a:defRPr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Char char="○"/>
              <a:defRPr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Char char="■"/>
              <a:defRPr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Char char="●"/>
              <a:defRPr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entury Gothic"/>
              <a:buChar char="○"/>
              <a:defRPr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845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Century Gothic"/>
              <a:buChar char="■"/>
              <a:defRPr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2" name="Google Shape;322;p54"/>
          <p:cNvSpPr txBox="1">
            <a:spLocks noGrp="1"/>
          </p:cNvSpPr>
          <p:nvPr>
            <p:ph type="title"/>
          </p:nvPr>
        </p:nvSpPr>
        <p:spPr>
          <a:xfrm>
            <a:off x="450000" y="306000"/>
            <a:ext cx="82440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0000"/>
                </a:solidFill>
                <a:latin typeface="REM"/>
                <a:ea typeface="REM"/>
                <a:cs typeface="REM"/>
                <a:sym typeface="REM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54" descr="Page number"/>
          <p:cNvSpPr txBox="1">
            <a:spLocks noGrp="1"/>
          </p:cNvSpPr>
          <p:nvPr>
            <p:ph type="sldNum" idx="12"/>
          </p:nvPr>
        </p:nvSpPr>
        <p:spPr>
          <a:xfrm>
            <a:off x="8487800" y="4708800"/>
            <a:ext cx="4125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  <p:sldLayoutId id="2147483737" r:id="rId38"/>
    <p:sldLayoutId id="2147483738" r:id="rId39"/>
    <p:sldLayoutId id="2147483739" r:id="rId40"/>
    <p:sldLayoutId id="2147483740" r:id="rId41"/>
    <p:sldLayoutId id="2147483741" r:id="rId42"/>
    <p:sldLayoutId id="2147483742" r:id="rId43"/>
    <p:sldLayoutId id="2147483743" r:id="rId44"/>
    <p:sldLayoutId id="2147483744" r:id="rId45"/>
    <p:sldLayoutId id="2147483745" r:id="rId46"/>
    <p:sldLayoutId id="2147483746" r:id="rId47"/>
    <p:sldLayoutId id="2147483747" r:id="rId48"/>
    <p:sldLayoutId id="2147483748" r:id="rId49"/>
    <p:sldLayoutId id="2147483749" r:id="rId50"/>
    <p:sldLayoutId id="2147483750" r:id="rId51"/>
    <p:sldLayoutId id="2147483751" r:id="rId52"/>
    <p:sldLayoutId id="2147483752" r:id="rId53"/>
    <p:sldLayoutId id="2147483753" r:id="rId54"/>
    <p:sldLayoutId id="2147483754" r:id="rId55"/>
    <p:sldLayoutId id="2147483755" r:id="rId56"/>
    <p:sldLayoutId id="2147483756" r:id="rId57"/>
    <p:sldLayoutId id="2147483757" r:id="rId58"/>
    <p:sldLayoutId id="2147483758" r:id="rId59"/>
    <p:sldLayoutId id="2147483759" r:id="rId60"/>
    <p:sldLayoutId id="2147483760" r:id="rId61"/>
    <p:sldLayoutId id="2147483761" r:id="rId62"/>
    <p:sldLayoutId id="2147483762" r:id="rId63"/>
    <p:sldLayoutId id="2147483763" r:id="rId64"/>
    <p:sldLayoutId id="2147483764" r:id="rId65"/>
    <p:sldLayoutId id="2147483765" r:id="rId66"/>
    <p:sldLayoutId id="2147483766" r:id="rId67"/>
    <p:sldLayoutId id="2147483767" r:id="rId68"/>
    <p:sldLayoutId id="2147483768" r:id="rId69"/>
    <p:sldLayoutId id="2147483769" r:id="rId7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Relationship Id="rId6" Type="http://schemas.openxmlformats.org/officeDocument/2006/relationships/hyperlink" Target="http://drive.google.com/file/d/1nUgOFn3QJyMTIKtkoAcAWgX07VPp6Gkk/view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6" Type="http://schemas.openxmlformats.org/officeDocument/2006/relationships/hyperlink" Target="http://drive.google.com/file/d/1nUgOFn3QJyMTIKtkoAcAWgX07VPp6Gkk/view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25"/>
          <p:cNvSpPr txBox="1">
            <a:spLocks noGrp="1"/>
          </p:cNvSpPr>
          <p:nvPr>
            <p:ph type="title"/>
          </p:nvPr>
        </p:nvSpPr>
        <p:spPr>
          <a:xfrm>
            <a:off x="539750" y="1388550"/>
            <a:ext cx="5730000" cy="23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700"/>
              <a:t>Behavioural Science and Consumer Protection: Scam Disruption </a:t>
            </a:r>
            <a:endParaRPr sz="3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0">
                <a:latin typeface="Century Gothic"/>
                <a:ea typeface="Century Gothic"/>
                <a:cs typeface="Century Gothic"/>
                <a:sym typeface="Century Gothic"/>
              </a:rPr>
              <a:t>White Collar Crime Symposium</a:t>
            </a:r>
            <a:endParaRPr sz="1600" b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0">
                <a:latin typeface="Century Gothic"/>
                <a:ea typeface="Century Gothic"/>
                <a:cs typeface="Century Gothic"/>
                <a:sym typeface="Century Gothic"/>
              </a:rPr>
              <a:t>May 27, 2026</a:t>
            </a:r>
            <a:endParaRPr sz="1600" b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0" name="Google Shape;750;p125"/>
          <p:cNvSpPr txBox="1">
            <a:spLocks noGrp="1"/>
          </p:cNvSpPr>
          <p:nvPr>
            <p:ph type="sldNum" idx="4294967295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fld>
            <a:endParaRPr sz="1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1" name="Google Shape;751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7925" y="4527147"/>
            <a:ext cx="2673853" cy="4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558C3-03FB-87DD-D82A-0080523D2EF5}"/>
              </a:ext>
            </a:extLst>
          </p:cNvPr>
          <p:cNvSpPr txBox="1"/>
          <p:nvPr/>
        </p:nvSpPr>
        <p:spPr>
          <a:xfrm>
            <a:off x="483747" y="489646"/>
            <a:ext cx="456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>
                <a:solidFill>
                  <a:schemeClr val="bg1"/>
                </a:solidFill>
              </a:rPr>
              <a:t>INTERNAL ONLY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34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70089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had ambitious testing goals!</a:t>
            </a:r>
            <a:endParaRPr b="0"/>
          </a:p>
        </p:txBody>
      </p:sp>
      <p:sp>
        <p:nvSpPr>
          <p:cNvPr id="876" name="Google Shape;876;p134"/>
          <p:cNvSpPr/>
          <p:nvPr/>
        </p:nvSpPr>
        <p:spPr>
          <a:xfrm>
            <a:off x="5899227" y="1917624"/>
            <a:ext cx="2174700" cy="2174100"/>
          </a:xfrm>
          <a:prstGeom prst="ellipse">
            <a:avLst/>
          </a:prstGeom>
          <a:solidFill>
            <a:srgbClr val="A3DCE6"/>
          </a:solidFill>
          <a:ln w="7775" cap="flat" cmpd="sng">
            <a:solidFill>
              <a:srgbClr val="B5E1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925" tIns="55925" rIns="55925" bIns="55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7"/>
              <a:buFont typeface="Arial"/>
              <a:buNone/>
            </a:pPr>
            <a:endParaRPr sz="89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134"/>
          <p:cNvSpPr txBox="1"/>
          <p:nvPr/>
        </p:nvSpPr>
        <p:spPr>
          <a:xfrm>
            <a:off x="364967" y="1946283"/>
            <a:ext cx="5216100" cy="19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Also,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667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they </a:t>
            </a:r>
            <a:r>
              <a:rPr lang="en-GB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engage</a:t>
            </a: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the post?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667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they </a:t>
            </a:r>
            <a:r>
              <a:rPr lang="en-GB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like </a:t>
            </a: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it?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667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Century Gothic"/>
              <a:buChar char="●"/>
            </a:pP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they </a:t>
            </a:r>
            <a:r>
              <a:rPr lang="en-GB" sz="1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</a:t>
            </a: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from it? (I.e., could they better identify red flags and protective actions?)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8" name="Google Shape;878;p134"/>
          <p:cNvSpPr/>
          <p:nvPr/>
        </p:nvSpPr>
        <p:spPr>
          <a:xfrm>
            <a:off x="0" y="1260000"/>
            <a:ext cx="9144000" cy="549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68575" rIns="68575" bIns="68575" anchor="ctr" anchorCtr="0">
            <a:noAutofit/>
          </a:bodyPr>
          <a:lstStyle/>
          <a:p>
            <a:pPr marL="72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does each post influence consumer </a:t>
            </a:r>
            <a:r>
              <a:rPr lang="en-GB" sz="1800" b="1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behaviour</a:t>
            </a:r>
            <a:r>
              <a:rPr lang="en-GB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1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9" name="Google Shape;87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746" y="2274785"/>
            <a:ext cx="1459708" cy="1459708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134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10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5" name="Google Shape;885;p135"/>
          <p:cNvCxnSpPr>
            <a:stCxn id="886" idx="6"/>
          </p:cNvCxnSpPr>
          <p:nvPr/>
        </p:nvCxnSpPr>
        <p:spPr>
          <a:xfrm>
            <a:off x="4087464" y="2572210"/>
            <a:ext cx="1938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87" name="Google Shape;887;p135"/>
          <p:cNvCxnSpPr>
            <a:stCxn id="888" idx="6"/>
          </p:cNvCxnSpPr>
          <p:nvPr/>
        </p:nvCxnSpPr>
        <p:spPr>
          <a:xfrm>
            <a:off x="4084389" y="3173760"/>
            <a:ext cx="1946700" cy="9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89" name="Google Shape;889;p135"/>
          <p:cNvCxnSpPr>
            <a:stCxn id="890" idx="6"/>
          </p:cNvCxnSpPr>
          <p:nvPr/>
        </p:nvCxnSpPr>
        <p:spPr>
          <a:xfrm>
            <a:off x="4090514" y="3794922"/>
            <a:ext cx="1922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91" name="Google Shape;891;p135"/>
          <p:cNvCxnSpPr>
            <a:stCxn id="892" idx="6"/>
          </p:cNvCxnSpPr>
          <p:nvPr/>
        </p:nvCxnSpPr>
        <p:spPr>
          <a:xfrm>
            <a:off x="4090514" y="4447457"/>
            <a:ext cx="1937400" cy="13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93" name="Google Shape;893;p135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83340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ran an </a:t>
            </a:r>
            <a:r>
              <a:rPr lang="en-GB" i="1"/>
              <a:t>online randomized controlled trial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35"/>
          <p:cNvSpPr txBox="1"/>
          <p:nvPr/>
        </p:nvSpPr>
        <p:spPr>
          <a:xfrm>
            <a:off x="226743" y="3610710"/>
            <a:ext cx="14508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entury Gothic"/>
                <a:ea typeface="Century Gothic"/>
                <a:cs typeface="Century Gothic"/>
                <a:sym typeface="Century Gothic"/>
              </a:rPr>
              <a:t>N = 2,500 Canadians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95" name="Google Shape;895;p135"/>
          <p:cNvCxnSpPr>
            <a:stCxn id="896" idx="6"/>
            <a:endCxn id="897" idx="2"/>
          </p:cNvCxnSpPr>
          <p:nvPr/>
        </p:nvCxnSpPr>
        <p:spPr>
          <a:xfrm>
            <a:off x="1474143" y="3021781"/>
            <a:ext cx="425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98" name="Google Shape;898;p135"/>
          <p:cNvCxnSpPr>
            <a:stCxn id="897" idx="6"/>
            <a:endCxn id="899" idx="2"/>
          </p:cNvCxnSpPr>
          <p:nvPr/>
        </p:nvCxnSpPr>
        <p:spPr>
          <a:xfrm rot="10800000" flipH="1">
            <a:off x="2943542" y="1779181"/>
            <a:ext cx="611400" cy="12426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00" name="Google Shape;900;p135"/>
          <p:cNvCxnSpPr>
            <a:stCxn id="897" idx="6"/>
            <a:endCxn id="886" idx="2"/>
          </p:cNvCxnSpPr>
          <p:nvPr/>
        </p:nvCxnSpPr>
        <p:spPr>
          <a:xfrm rot="10800000" flipH="1">
            <a:off x="2943542" y="2572081"/>
            <a:ext cx="608400" cy="449700"/>
          </a:xfrm>
          <a:prstGeom prst="bentConnector3">
            <a:avLst>
              <a:gd name="adj1" fmla="val 50002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01" name="Google Shape;901;p135"/>
          <p:cNvSpPr txBox="1"/>
          <p:nvPr/>
        </p:nvSpPr>
        <p:spPr>
          <a:xfrm>
            <a:off x="3342801" y="2091038"/>
            <a:ext cx="96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Century Gothic"/>
                <a:ea typeface="Century Gothic"/>
                <a:cs typeface="Century Gothic"/>
                <a:sym typeface="Century Gothic"/>
              </a:rPr>
              <a:t>Treatments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2" name="Google Shape;902;p135"/>
          <p:cNvSpPr/>
          <p:nvPr/>
        </p:nvSpPr>
        <p:spPr>
          <a:xfrm>
            <a:off x="486908" y="1220375"/>
            <a:ext cx="10080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3" name="Google Shape;903;p135"/>
          <p:cNvSpPr txBox="1"/>
          <p:nvPr/>
        </p:nvSpPr>
        <p:spPr>
          <a:xfrm>
            <a:off x="486932" y="1036868"/>
            <a:ext cx="1008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Century Gothic"/>
                <a:ea typeface="Century Gothic"/>
                <a:cs typeface="Century Gothic"/>
                <a:sym typeface="Century Gothic"/>
              </a:rPr>
              <a:t>Recruitment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4" name="Google Shape;904;p135"/>
          <p:cNvSpPr/>
          <p:nvPr/>
        </p:nvSpPr>
        <p:spPr>
          <a:xfrm>
            <a:off x="4626327" y="1220375"/>
            <a:ext cx="1008000" cy="58500"/>
          </a:xfrm>
          <a:prstGeom prst="rect">
            <a:avLst/>
          </a:prstGeom>
          <a:solidFill>
            <a:srgbClr val="18A48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5" name="Google Shape;905;p135"/>
          <p:cNvSpPr txBox="1"/>
          <p:nvPr/>
        </p:nvSpPr>
        <p:spPr>
          <a:xfrm>
            <a:off x="4626327" y="1036868"/>
            <a:ext cx="1008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Century Gothic"/>
                <a:ea typeface="Century Gothic"/>
                <a:cs typeface="Century Gothic"/>
                <a:sym typeface="Century Gothic"/>
              </a:rPr>
              <a:t>Intervention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6" name="Google Shape;906;p135"/>
          <p:cNvSpPr/>
          <p:nvPr/>
        </p:nvSpPr>
        <p:spPr>
          <a:xfrm>
            <a:off x="6077440" y="1220375"/>
            <a:ext cx="2514000" cy="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7" name="Google Shape;907;p135"/>
          <p:cNvSpPr txBox="1"/>
          <p:nvPr/>
        </p:nvSpPr>
        <p:spPr>
          <a:xfrm>
            <a:off x="6077430" y="1036868"/>
            <a:ext cx="251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Century Gothic"/>
                <a:ea typeface="Century Gothic"/>
                <a:cs typeface="Century Gothic"/>
                <a:sym typeface="Century Gothic"/>
              </a:rPr>
              <a:t>Follow-up &amp; analysis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8" name="Google Shape;908;p135"/>
          <p:cNvSpPr/>
          <p:nvPr/>
        </p:nvSpPr>
        <p:spPr>
          <a:xfrm>
            <a:off x="1938379" y="1220375"/>
            <a:ext cx="2299800" cy="58500"/>
          </a:xfrm>
          <a:prstGeom prst="rect">
            <a:avLst/>
          </a:prstGeom>
          <a:solidFill>
            <a:srgbClr val="F7EF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9" name="Google Shape;909;p135"/>
          <p:cNvSpPr txBox="1"/>
          <p:nvPr/>
        </p:nvSpPr>
        <p:spPr>
          <a:xfrm>
            <a:off x="1938378" y="1036868"/>
            <a:ext cx="2299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Century Gothic"/>
                <a:ea typeface="Century Gothic"/>
                <a:cs typeface="Century Gothic"/>
                <a:sym typeface="Century Gothic"/>
              </a:rPr>
              <a:t>Allocation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0" name="Google Shape;910;p135"/>
          <p:cNvSpPr/>
          <p:nvPr/>
        </p:nvSpPr>
        <p:spPr>
          <a:xfrm>
            <a:off x="6038918" y="1592722"/>
            <a:ext cx="1044000" cy="30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Social feed</a:t>
            </a:r>
            <a:endParaRPr sz="1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Posts: </a:t>
            </a:r>
            <a:br>
              <a:rPr lang="en-GB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Scams, </a:t>
            </a:r>
            <a:br>
              <a:rPr lang="en-GB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“Legit,” </a:t>
            </a:r>
            <a:br>
              <a:rPr lang="en-GB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Unrelated 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7" name="Google Shape;897;p135"/>
          <p:cNvSpPr/>
          <p:nvPr/>
        </p:nvSpPr>
        <p:spPr>
          <a:xfrm>
            <a:off x="1899542" y="2499781"/>
            <a:ext cx="1044000" cy="1044000"/>
          </a:xfrm>
          <a:prstGeom prst="ellipse">
            <a:avLst/>
          </a:prstGeom>
          <a:solidFill>
            <a:srgbClr val="F7EF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Randomi</a:t>
            </a:r>
            <a:r>
              <a:rPr lang="en-GB" sz="1000" b="1"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en-GB" sz="1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10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1" name="Google Shape;911;p135"/>
          <p:cNvSpPr txBox="1"/>
          <p:nvPr/>
        </p:nvSpPr>
        <p:spPr>
          <a:xfrm>
            <a:off x="3462780" y="1331025"/>
            <a:ext cx="720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Century Gothic"/>
                <a:ea typeface="Century Gothic"/>
                <a:cs typeface="Century Gothic"/>
                <a:sym typeface="Century Gothic"/>
              </a:rPr>
              <a:t>Control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9" name="Google Shape;899;p135"/>
          <p:cNvSpPr/>
          <p:nvPr/>
        </p:nvSpPr>
        <p:spPr>
          <a:xfrm>
            <a:off x="3555039" y="1511322"/>
            <a:ext cx="535500" cy="535500"/>
          </a:xfrm>
          <a:prstGeom prst="ellipse">
            <a:avLst/>
          </a:prstGeom>
          <a:solidFill>
            <a:srgbClr val="F7EF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6" name="Google Shape;896;p135"/>
          <p:cNvSpPr/>
          <p:nvPr/>
        </p:nvSpPr>
        <p:spPr>
          <a:xfrm>
            <a:off x="430143" y="2499781"/>
            <a:ext cx="1044000" cy="1044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12" name="Google Shape;912;p135"/>
          <p:cNvGrpSpPr/>
          <p:nvPr/>
        </p:nvGrpSpPr>
        <p:grpSpPr>
          <a:xfrm>
            <a:off x="506360" y="2580791"/>
            <a:ext cx="891565" cy="881988"/>
            <a:chOff x="756880" y="2583185"/>
            <a:chExt cx="891565" cy="881988"/>
          </a:xfrm>
        </p:grpSpPr>
        <p:pic>
          <p:nvPicPr>
            <p:cNvPr id="913" name="Google Shape;913;p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10240" y="3280337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4" name="Google Shape;914;p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44178" y="3179405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5" name="Google Shape;915;p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76298" y="3179405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6" name="Google Shape;916;p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63609" y="2931448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7" name="Google Shape;917;p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6880" y="2931448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8" name="Google Shape;918;p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45736" y="2690190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9" name="Google Shape;919;p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77857" y="2690190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0" name="Google Shape;920;p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10240" y="2583185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1" name="Google Shape;921;p135"/>
          <p:cNvGrpSpPr/>
          <p:nvPr/>
        </p:nvGrpSpPr>
        <p:grpSpPr>
          <a:xfrm>
            <a:off x="3631485" y="1592719"/>
            <a:ext cx="376460" cy="372715"/>
            <a:chOff x="3799399" y="2161440"/>
            <a:chExt cx="567899" cy="562249"/>
          </a:xfrm>
        </p:grpSpPr>
        <p:pic>
          <p:nvPicPr>
            <p:cNvPr id="922" name="Google Shape;922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1011" y="2161440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3" name="Google Shape;923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1011" y="2538852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4" name="Google Shape;924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82461" y="2353127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99399" y="2353127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6" name="Google Shape;886;p135"/>
          <p:cNvSpPr/>
          <p:nvPr/>
        </p:nvSpPr>
        <p:spPr>
          <a:xfrm>
            <a:off x="3551964" y="2304460"/>
            <a:ext cx="535500" cy="535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26" name="Google Shape;926;p135"/>
          <p:cNvGrpSpPr/>
          <p:nvPr/>
        </p:nvGrpSpPr>
        <p:grpSpPr>
          <a:xfrm>
            <a:off x="3628410" y="2385857"/>
            <a:ext cx="376460" cy="372715"/>
            <a:chOff x="3799399" y="2161440"/>
            <a:chExt cx="567899" cy="562249"/>
          </a:xfrm>
        </p:grpSpPr>
        <p:pic>
          <p:nvPicPr>
            <p:cNvPr id="927" name="Google Shape;927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1011" y="2161440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8" name="Google Shape;928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1011" y="2538852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9" name="Google Shape;929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82461" y="2353127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0" name="Google Shape;930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99399" y="2353127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8" name="Google Shape;888;p135"/>
          <p:cNvSpPr/>
          <p:nvPr/>
        </p:nvSpPr>
        <p:spPr>
          <a:xfrm>
            <a:off x="3548889" y="2906010"/>
            <a:ext cx="535500" cy="5355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31" name="Google Shape;931;p135"/>
          <p:cNvGrpSpPr/>
          <p:nvPr/>
        </p:nvGrpSpPr>
        <p:grpSpPr>
          <a:xfrm>
            <a:off x="3625335" y="2987407"/>
            <a:ext cx="376460" cy="372715"/>
            <a:chOff x="3799399" y="2161440"/>
            <a:chExt cx="567899" cy="562249"/>
          </a:xfrm>
        </p:grpSpPr>
        <p:pic>
          <p:nvPicPr>
            <p:cNvPr id="932" name="Google Shape;932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1011" y="2161440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3" name="Google Shape;933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1011" y="2538852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4" name="Google Shape;934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82461" y="2353127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5" name="Google Shape;935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99399" y="2353127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36" name="Google Shape;936;p135"/>
          <p:cNvCxnSpPr>
            <a:stCxn id="897" idx="6"/>
            <a:endCxn id="888" idx="2"/>
          </p:cNvCxnSpPr>
          <p:nvPr/>
        </p:nvCxnSpPr>
        <p:spPr>
          <a:xfrm>
            <a:off x="2943542" y="3021781"/>
            <a:ext cx="605400" cy="152100"/>
          </a:xfrm>
          <a:prstGeom prst="bentConnector3">
            <a:avLst>
              <a:gd name="adj1" fmla="val 49996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90" name="Google Shape;890;p135"/>
          <p:cNvSpPr/>
          <p:nvPr/>
        </p:nvSpPr>
        <p:spPr>
          <a:xfrm>
            <a:off x="3555014" y="3527172"/>
            <a:ext cx="535500" cy="535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37" name="Google Shape;937;p135"/>
          <p:cNvGrpSpPr/>
          <p:nvPr/>
        </p:nvGrpSpPr>
        <p:grpSpPr>
          <a:xfrm>
            <a:off x="3631460" y="3608569"/>
            <a:ext cx="376460" cy="372715"/>
            <a:chOff x="3799399" y="2161440"/>
            <a:chExt cx="567899" cy="562249"/>
          </a:xfrm>
        </p:grpSpPr>
        <p:pic>
          <p:nvPicPr>
            <p:cNvPr id="938" name="Google Shape;938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1011" y="2161440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9" name="Google Shape;939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1011" y="2538852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0" name="Google Shape;940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82461" y="2353127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1" name="Google Shape;941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99399" y="2353127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2" name="Google Shape;892;p135"/>
          <p:cNvSpPr/>
          <p:nvPr/>
        </p:nvSpPr>
        <p:spPr>
          <a:xfrm>
            <a:off x="3555014" y="4179707"/>
            <a:ext cx="535500" cy="535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42" name="Google Shape;942;p135"/>
          <p:cNvGrpSpPr/>
          <p:nvPr/>
        </p:nvGrpSpPr>
        <p:grpSpPr>
          <a:xfrm>
            <a:off x="3634534" y="4261104"/>
            <a:ext cx="376460" cy="372715"/>
            <a:chOff x="3799399" y="2161440"/>
            <a:chExt cx="567899" cy="562249"/>
          </a:xfrm>
        </p:grpSpPr>
        <p:pic>
          <p:nvPicPr>
            <p:cNvPr id="943" name="Google Shape;943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1011" y="2161440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4" name="Google Shape;944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1011" y="2538852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5" name="Google Shape;945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82461" y="2353127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6" name="Google Shape;946;p1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99399" y="2353127"/>
              <a:ext cx="184836" cy="18483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47" name="Google Shape;947;p135"/>
          <p:cNvCxnSpPr>
            <a:stCxn id="897" idx="6"/>
            <a:endCxn id="890" idx="2"/>
          </p:cNvCxnSpPr>
          <p:nvPr/>
        </p:nvCxnSpPr>
        <p:spPr>
          <a:xfrm>
            <a:off x="2943542" y="3021781"/>
            <a:ext cx="611400" cy="7731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48" name="Google Shape;948;p135"/>
          <p:cNvCxnSpPr>
            <a:stCxn id="897" idx="6"/>
            <a:endCxn id="892" idx="2"/>
          </p:cNvCxnSpPr>
          <p:nvPr/>
        </p:nvCxnSpPr>
        <p:spPr>
          <a:xfrm>
            <a:off x="2943542" y="3021781"/>
            <a:ext cx="611400" cy="14256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49" name="Google Shape;949;p135"/>
          <p:cNvSpPr/>
          <p:nvPr/>
        </p:nvSpPr>
        <p:spPr>
          <a:xfrm>
            <a:off x="4631946" y="2419385"/>
            <a:ext cx="1008000" cy="32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Inoculation</a:t>
            </a:r>
            <a:endParaRPr sz="10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0" name="Google Shape;950;p135"/>
          <p:cNvSpPr/>
          <p:nvPr/>
        </p:nvSpPr>
        <p:spPr>
          <a:xfrm>
            <a:off x="4631946" y="3021847"/>
            <a:ext cx="1008000" cy="3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Consistency</a:t>
            </a:r>
            <a:endParaRPr sz="10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1" name="Google Shape;951;p135"/>
          <p:cNvSpPr/>
          <p:nvPr/>
        </p:nvSpPr>
        <p:spPr>
          <a:xfrm>
            <a:off x="4631946" y="3624322"/>
            <a:ext cx="1008000" cy="323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Active </a:t>
            </a:r>
            <a:br>
              <a:rPr lang="en-GB" sz="10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0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Participation </a:t>
            </a:r>
            <a:endParaRPr sz="10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2" name="Google Shape;952;p135"/>
          <p:cNvSpPr/>
          <p:nvPr/>
        </p:nvSpPr>
        <p:spPr>
          <a:xfrm>
            <a:off x="4631946" y="4285619"/>
            <a:ext cx="1008000" cy="323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Mindfulness</a:t>
            </a:r>
            <a:endParaRPr sz="10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3" name="Google Shape;953;p135"/>
          <p:cNvSpPr txBox="1"/>
          <p:nvPr/>
        </p:nvSpPr>
        <p:spPr>
          <a:xfrm>
            <a:off x="7663650" y="3120530"/>
            <a:ext cx="1178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Questionnaire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4" name="Google Shape;954;p135"/>
          <p:cNvCxnSpPr/>
          <p:nvPr/>
        </p:nvCxnSpPr>
        <p:spPr>
          <a:xfrm>
            <a:off x="4087468" y="1779081"/>
            <a:ext cx="1971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55" name="Google Shape;955;p135"/>
          <p:cNvCxnSpPr>
            <a:stCxn id="910" idx="3"/>
          </p:cNvCxnSpPr>
          <p:nvPr/>
        </p:nvCxnSpPr>
        <p:spPr>
          <a:xfrm>
            <a:off x="7082918" y="3097522"/>
            <a:ext cx="225900" cy="1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56" name="Google Shape;956;p135"/>
          <p:cNvSpPr txBox="1"/>
          <p:nvPr/>
        </p:nvSpPr>
        <p:spPr>
          <a:xfrm>
            <a:off x="4527093" y="1588047"/>
            <a:ext cx="12177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i="1">
                <a:latin typeface="Century Gothic"/>
                <a:ea typeface="Century Gothic"/>
                <a:cs typeface="Century Gothic"/>
                <a:sym typeface="Century Gothic"/>
              </a:rPr>
              <a:t>No communication</a:t>
            </a:r>
            <a:endParaRPr sz="10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7" name="Google Shape;957;p135" title="ChatGPT Image Jan 18, 2026, 04_01_25 PM.png"/>
          <p:cNvPicPr preferRelativeResize="0"/>
          <p:nvPr/>
        </p:nvPicPr>
        <p:blipFill rotWithShape="1">
          <a:blip r:embed="rId5">
            <a:alphaModFix/>
          </a:blip>
          <a:srcRect l="24163" t="22215" r="25320" b="21857"/>
          <a:stretch/>
        </p:blipFill>
        <p:spPr>
          <a:xfrm>
            <a:off x="6251806" y="2103475"/>
            <a:ext cx="605399" cy="100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135" title="ChatGPT Image Jan 18, 2026, 04_10_36 PM.png"/>
          <p:cNvPicPr preferRelativeResize="0"/>
          <p:nvPr/>
        </p:nvPicPr>
        <p:blipFill rotWithShape="1">
          <a:blip r:embed="rId6">
            <a:alphaModFix/>
          </a:blip>
          <a:srcRect l="24336" t="27492" r="27396" b="34894"/>
          <a:stretch/>
        </p:blipFill>
        <p:spPr>
          <a:xfrm>
            <a:off x="7220926" y="2357553"/>
            <a:ext cx="425400" cy="49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135" title="ChatGPT Image Jan 18, 2026, 04_13_01 PM.png"/>
          <p:cNvPicPr preferRelativeResize="0"/>
          <p:nvPr/>
        </p:nvPicPr>
        <p:blipFill rotWithShape="1">
          <a:blip r:embed="rId7">
            <a:alphaModFix/>
          </a:blip>
          <a:srcRect l="23660" t="16792" r="11070" b="26515"/>
          <a:stretch/>
        </p:blipFill>
        <p:spPr>
          <a:xfrm>
            <a:off x="7245401" y="3289429"/>
            <a:ext cx="425400" cy="553037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35"/>
          <p:cNvSpPr txBox="1"/>
          <p:nvPr/>
        </p:nvSpPr>
        <p:spPr>
          <a:xfrm>
            <a:off x="7466726" y="2260255"/>
            <a:ext cx="160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Simulated </a:t>
            </a:r>
            <a:br>
              <a:rPr lang="en-GB" sz="12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Investment Decision</a:t>
            </a:r>
            <a:endParaRPr sz="1500"/>
          </a:p>
        </p:txBody>
      </p:sp>
      <p:sp>
        <p:nvSpPr>
          <p:cNvPr id="961" name="Google Shape;961;p135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11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36"/>
          <p:cNvSpPr/>
          <p:nvPr/>
        </p:nvSpPr>
        <p:spPr>
          <a:xfrm>
            <a:off x="527750" y="1020125"/>
            <a:ext cx="8047800" cy="353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7" name="Google Shape;967;p136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7724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Spotlight: Simulated investment decision</a:t>
            </a:r>
            <a:endParaRPr/>
          </a:p>
        </p:txBody>
      </p:sp>
      <p:graphicFrame>
        <p:nvGraphicFramePr>
          <p:cNvPr id="968" name="Google Shape;968;p136"/>
          <p:cNvGraphicFramePr/>
          <p:nvPr/>
        </p:nvGraphicFramePr>
        <p:xfrm>
          <a:off x="1779438" y="1259625"/>
          <a:ext cx="5560625" cy="3179078"/>
        </p:xfrm>
        <a:graphic>
          <a:graphicData uri="http://schemas.openxmlformats.org/drawingml/2006/table">
            <a:tbl>
              <a:tblPr>
                <a:noFill/>
                <a:tableStyleId>{FFDA5F74-632C-4FF8-B865-85FB0E363ACB}</a:tableStyleId>
              </a:tblPr>
              <a:tblGrid>
                <a:gridCol w="366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Investment Opportunity</a:t>
                      </a:r>
                      <a:endParaRPr b="1" u="none" strike="noStrike" cap="non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b="1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Amount invested</a:t>
                      </a:r>
                      <a:endParaRPr b="1" u="none" strike="noStrike" cap="non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Market Signals Insider</a:t>
                      </a:r>
                      <a:endParaRPr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[ ____ ]</a:t>
                      </a:r>
                      <a:endParaRPr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Reliosa Research</a:t>
                      </a:r>
                      <a:endParaRPr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[ ____ ]</a:t>
                      </a:r>
                      <a:endParaRPr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WayPoint</a:t>
                      </a:r>
                      <a:endParaRPr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[ ____ ]</a:t>
                      </a:r>
                      <a:endParaRPr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Echelon Green</a:t>
                      </a:r>
                      <a:endParaRPr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[ ____ ]</a:t>
                      </a:r>
                      <a:endParaRPr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AtLast</a:t>
                      </a:r>
                      <a:r>
                        <a:rPr lang="en-GB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Exchange</a:t>
                      </a:r>
                      <a:endParaRPr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[ ____ ]</a:t>
                      </a:r>
                      <a:endParaRPr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CoreXchange</a:t>
                      </a:r>
                      <a:endParaRPr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[ ____ ]</a:t>
                      </a:r>
                      <a:endParaRPr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b="1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</a:t>
                      </a:r>
                      <a:endParaRPr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b="1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$10,000</a:t>
                      </a:r>
                      <a:endParaRPr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69" name="Google Shape;969;p136"/>
          <p:cNvSpPr txBox="1">
            <a:spLocks noGrp="1"/>
          </p:cNvSpPr>
          <p:nvPr>
            <p:ph type="sldNum" idx="4294967295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12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37"/>
          <p:cNvSpPr/>
          <p:nvPr/>
        </p:nvSpPr>
        <p:spPr>
          <a:xfrm>
            <a:off x="6452881" y="1868542"/>
            <a:ext cx="2103900" cy="2120700"/>
          </a:xfrm>
          <a:prstGeom prst="rect">
            <a:avLst/>
          </a:prstGeom>
          <a:solidFill>
            <a:srgbClr val="FFFFFF"/>
          </a:solidFill>
          <a:ln w="186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475" tIns="89475" rIns="89475" bIns="89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74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5" name="Google Shape;975;p137"/>
          <p:cNvSpPr/>
          <p:nvPr/>
        </p:nvSpPr>
        <p:spPr>
          <a:xfrm>
            <a:off x="6452881" y="1185100"/>
            <a:ext cx="2103900" cy="683400"/>
          </a:xfrm>
          <a:prstGeom prst="rect">
            <a:avLst/>
          </a:prstGeom>
          <a:solidFill>
            <a:schemeClr val="accent2"/>
          </a:solidFill>
          <a:ln w="186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475" tIns="89475" rIns="89475" bIns="89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74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Pause. Reflect. Check.</a:t>
            </a:r>
            <a:endParaRPr sz="1174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74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uses pause and reflection</a:t>
            </a:r>
            <a:endParaRPr sz="1174" i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6" name="Google Shape;976;p137"/>
          <p:cNvSpPr/>
          <p:nvPr/>
        </p:nvSpPr>
        <p:spPr>
          <a:xfrm>
            <a:off x="2753560" y="1868542"/>
            <a:ext cx="2103900" cy="2120700"/>
          </a:xfrm>
          <a:prstGeom prst="rect">
            <a:avLst/>
          </a:prstGeom>
          <a:solidFill>
            <a:srgbClr val="FFFFFF"/>
          </a:solidFill>
          <a:ln w="186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475" tIns="89475" rIns="89475" bIns="89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74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7" name="Google Shape;977;p137"/>
          <p:cNvSpPr/>
          <p:nvPr/>
        </p:nvSpPr>
        <p:spPr>
          <a:xfrm>
            <a:off x="2753560" y="1185100"/>
            <a:ext cx="2103900" cy="683400"/>
          </a:xfrm>
          <a:prstGeom prst="rect">
            <a:avLst/>
          </a:prstGeom>
          <a:solidFill>
            <a:schemeClr val="accent2"/>
          </a:solidFill>
          <a:ln w="186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475" tIns="89475" rIns="89475" bIns="89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74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“You double check a lot”</a:t>
            </a:r>
            <a:br>
              <a:rPr lang="en-GB" sz="1174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174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uses behavioural consistency</a:t>
            </a:r>
            <a:endParaRPr sz="1174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8" name="Google Shape;978;p137"/>
          <p:cNvSpPr/>
          <p:nvPr/>
        </p:nvSpPr>
        <p:spPr>
          <a:xfrm>
            <a:off x="540000" y="1868542"/>
            <a:ext cx="2103900" cy="2120700"/>
          </a:xfrm>
          <a:prstGeom prst="rect">
            <a:avLst/>
          </a:prstGeom>
          <a:solidFill>
            <a:srgbClr val="FFFFFF"/>
          </a:solidFill>
          <a:ln w="186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475" tIns="89475" rIns="89475" bIns="89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74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9" name="Google Shape;979;p137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79986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Make your bets! What worked best?  </a:t>
            </a:r>
            <a:endParaRPr>
              <a:latin typeface="REM"/>
              <a:ea typeface="REM"/>
              <a:cs typeface="REM"/>
              <a:sym typeface="REM"/>
            </a:endParaRPr>
          </a:p>
        </p:txBody>
      </p:sp>
      <p:pic>
        <p:nvPicPr>
          <p:cNvPr id="980" name="Google Shape;980;p137" title="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15" y="1892897"/>
            <a:ext cx="2067670" cy="2069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37" title="1 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4926" y="1894292"/>
            <a:ext cx="2067417" cy="20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37" title="All posts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1118" y="1893644"/>
            <a:ext cx="2067426" cy="2067719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37"/>
          <p:cNvSpPr/>
          <p:nvPr/>
        </p:nvSpPr>
        <p:spPr>
          <a:xfrm>
            <a:off x="540000" y="1185100"/>
            <a:ext cx="2103900" cy="683400"/>
          </a:xfrm>
          <a:prstGeom prst="rect">
            <a:avLst/>
          </a:prstGeom>
          <a:solidFill>
            <a:schemeClr val="accent2"/>
          </a:solidFill>
          <a:ln w="186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475" tIns="89475" rIns="89475" bIns="89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74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“Can you spot the scam”</a:t>
            </a:r>
            <a:endParaRPr sz="1174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74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uses active participation</a:t>
            </a:r>
            <a:endParaRPr sz="1174" i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4" name="Google Shape;984;p137"/>
          <p:cNvSpPr/>
          <p:nvPr/>
        </p:nvSpPr>
        <p:spPr>
          <a:xfrm>
            <a:off x="4967121" y="1868546"/>
            <a:ext cx="1376100" cy="2120700"/>
          </a:xfrm>
          <a:prstGeom prst="rect">
            <a:avLst/>
          </a:prstGeom>
          <a:solidFill>
            <a:srgbClr val="FFFFFF"/>
          </a:solidFill>
          <a:ln w="186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475" tIns="89475" rIns="89475" bIns="894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74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5" name="Google Shape;985;p137"/>
          <p:cNvSpPr/>
          <p:nvPr/>
        </p:nvSpPr>
        <p:spPr>
          <a:xfrm>
            <a:off x="4967121" y="1185100"/>
            <a:ext cx="1376100" cy="683400"/>
          </a:xfrm>
          <a:prstGeom prst="rect">
            <a:avLst/>
          </a:prstGeom>
          <a:solidFill>
            <a:schemeClr val="accent2"/>
          </a:solidFill>
          <a:ln w="186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0450" tIns="89475" rIns="70450" bIns="89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74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“Is it a scam?” Video</a:t>
            </a:r>
            <a:endParaRPr sz="1174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74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uses inoculation</a:t>
            </a:r>
            <a:endParaRPr sz="1174" i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6" name="Google Shape;986;p137" title="CSA-BIT_Inoculation_EN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15022" y="1894434"/>
            <a:ext cx="1080297" cy="2068946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37"/>
          <p:cNvSpPr txBox="1"/>
          <p:nvPr/>
        </p:nvSpPr>
        <p:spPr>
          <a:xfrm>
            <a:off x="1162050" y="4080450"/>
            <a:ext cx="859800" cy="33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3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8" name="Google Shape;988;p137"/>
          <p:cNvSpPr txBox="1"/>
          <p:nvPr/>
        </p:nvSpPr>
        <p:spPr>
          <a:xfrm>
            <a:off x="3375625" y="4080450"/>
            <a:ext cx="859800" cy="33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sz="13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9" name="Google Shape;989;p137"/>
          <p:cNvSpPr txBox="1"/>
          <p:nvPr/>
        </p:nvSpPr>
        <p:spPr>
          <a:xfrm>
            <a:off x="5225275" y="4080450"/>
            <a:ext cx="859800" cy="33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13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0" name="Google Shape;990;p137"/>
          <p:cNvSpPr txBox="1"/>
          <p:nvPr/>
        </p:nvSpPr>
        <p:spPr>
          <a:xfrm>
            <a:off x="7074925" y="4080450"/>
            <a:ext cx="859800" cy="33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13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1" name="Google Shape;991;p137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13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2" name="Google Shape;992;p1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3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inoculation video and quiz-style post moved the dial</a:t>
            </a:r>
            <a:endParaRPr/>
          </a:p>
        </p:txBody>
      </p:sp>
      <p:sp>
        <p:nvSpPr>
          <p:cNvPr id="998" name="Google Shape;998;p138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14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9" name="Google Shape;999;p138"/>
          <p:cNvSpPr txBox="1"/>
          <p:nvPr/>
        </p:nvSpPr>
        <p:spPr>
          <a:xfrm>
            <a:off x="6326375" y="1555875"/>
            <a:ext cx="2174700" cy="19086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entury Gothic"/>
                <a:ea typeface="Century Gothic"/>
                <a:cs typeface="Century Gothic"/>
                <a:sym typeface="Century Gothic"/>
              </a:rPr>
              <a:t>We believe these two posts worked primarily because they </a:t>
            </a:r>
            <a:r>
              <a:rPr lang="en-GB" b="1">
                <a:latin typeface="Century Gothic"/>
                <a:ea typeface="Century Gothic"/>
                <a:cs typeface="Century Gothic"/>
                <a:sym typeface="Century Gothic"/>
              </a:rPr>
              <a:t>“disrupted” passive scrolling and prompted people to engage more critically</a:t>
            </a:r>
            <a:r>
              <a:rPr lang="en-GB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00" name="Google Shape;1000;p138"/>
          <p:cNvGrpSpPr/>
          <p:nvPr/>
        </p:nvGrpSpPr>
        <p:grpSpPr>
          <a:xfrm>
            <a:off x="540000" y="1031875"/>
            <a:ext cx="5492500" cy="3565125"/>
            <a:chOff x="540000" y="1031875"/>
            <a:chExt cx="5492500" cy="3565125"/>
          </a:xfrm>
        </p:grpSpPr>
        <p:grpSp>
          <p:nvGrpSpPr>
            <p:cNvPr id="1001" name="Google Shape;1001;p138"/>
            <p:cNvGrpSpPr/>
            <p:nvPr/>
          </p:nvGrpSpPr>
          <p:grpSpPr>
            <a:xfrm>
              <a:off x="540000" y="1130475"/>
              <a:ext cx="5492500" cy="3466525"/>
              <a:chOff x="1906376" y="1666603"/>
              <a:chExt cx="4598928" cy="2902558"/>
            </a:xfrm>
          </p:grpSpPr>
          <p:pic>
            <p:nvPicPr>
              <p:cNvPr id="1002" name="Google Shape;1002;p138" title="Primary_Scam Disrupting Comms.png"/>
              <p:cNvPicPr preferRelativeResize="0"/>
              <p:nvPr/>
            </p:nvPicPr>
            <p:blipFill rotWithShape="1">
              <a:blip r:embed="rId3">
                <a:alphaModFix/>
              </a:blip>
              <a:srcRect l="8810" t="11203" r="6880" b="15574"/>
              <a:stretch/>
            </p:blipFill>
            <p:spPr>
              <a:xfrm>
                <a:off x="1906376" y="1666603"/>
                <a:ext cx="4598928" cy="290255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003" name="Google Shape;1003;p138"/>
              <p:cNvGrpSpPr/>
              <p:nvPr/>
            </p:nvGrpSpPr>
            <p:grpSpPr>
              <a:xfrm>
                <a:off x="2884229" y="2654371"/>
                <a:ext cx="910445" cy="126834"/>
                <a:chOff x="3054376" y="2048671"/>
                <a:chExt cx="938700" cy="104700"/>
              </a:xfrm>
            </p:grpSpPr>
            <p:cxnSp>
              <p:nvCxnSpPr>
                <p:cNvPr id="1004" name="Google Shape;1004;p138"/>
                <p:cNvCxnSpPr/>
                <p:nvPr/>
              </p:nvCxnSpPr>
              <p:spPr>
                <a:xfrm>
                  <a:off x="3061211" y="2048671"/>
                  <a:ext cx="0" cy="104700"/>
                </a:xfrm>
                <a:prstGeom prst="straightConnector1">
                  <a:avLst/>
                </a:prstGeom>
                <a:noFill/>
                <a:ln w="27550" cap="flat" cmpd="sng">
                  <a:solidFill>
                    <a:srgbClr val="18A48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5" name="Google Shape;1005;p138"/>
                <p:cNvCxnSpPr/>
                <p:nvPr/>
              </p:nvCxnSpPr>
              <p:spPr>
                <a:xfrm>
                  <a:off x="3983190" y="2048671"/>
                  <a:ext cx="0" cy="104700"/>
                </a:xfrm>
                <a:prstGeom prst="straightConnector1">
                  <a:avLst/>
                </a:prstGeom>
                <a:noFill/>
                <a:ln w="27550" cap="flat" cmpd="sng">
                  <a:solidFill>
                    <a:srgbClr val="18A48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6" name="Google Shape;1006;p138"/>
                <p:cNvCxnSpPr/>
                <p:nvPr/>
              </p:nvCxnSpPr>
              <p:spPr>
                <a:xfrm>
                  <a:off x="3054376" y="2056307"/>
                  <a:ext cx="938700" cy="0"/>
                </a:xfrm>
                <a:prstGeom prst="straightConnector1">
                  <a:avLst/>
                </a:prstGeom>
                <a:noFill/>
                <a:ln w="27550" cap="flat" cmpd="sng">
                  <a:solidFill>
                    <a:srgbClr val="18A48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007" name="Google Shape;1007;p138"/>
              <p:cNvSpPr/>
              <p:nvPr/>
            </p:nvSpPr>
            <p:spPr>
              <a:xfrm>
                <a:off x="3131976" y="2368455"/>
                <a:ext cx="168900" cy="2352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18A48C"/>
              </a:solidFill>
              <a:ln>
                <a:noFill/>
              </a:ln>
            </p:spPr>
            <p:txBody>
              <a:bodyPr spcFirstLastPara="1" wrap="square" lIns="132300" tIns="132300" rIns="132300" bIns="1323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26"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08" name="Google Shape;1008;p138"/>
              <p:cNvSpPr txBox="1"/>
              <p:nvPr/>
            </p:nvSpPr>
            <p:spPr>
              <a:xfrm>
                <a:off x="3598932" y="2264333"/>
                <a:ext cx="777600" cy="32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2300" tIns="132300" rIns="132300" bIns="1323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81" b="1">
                    <a:solidFill>
                      <a:srgbClr val="18A48C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8%</a:t>
                </a:r>
                <a:endParaRPr sz="1881" b="1">
                  <a:solidFill>
                    <a:srgbClr val="18A48C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1009" name="Google Shape;1009;p138"/>
              <p:cNvGrpSpPr/>
              <p:nvPr/>
            </p:nvGrpSpPr>
            <p:grpSpPr>
              <a:xfrm>
                <a:off x="2883777" y="2180458"/>
                <a:ext cx="2483451" cy="126834"/>
                <a:chOff x="3300220" y="2048671"/>
                <a:chExt cx="938710" cy="104700"/>
              </a:xfrm>
            </p:grpSpPr>
            <p:cxnSp>
              <p:nvCxnSpPr>
                <p:cNvPr id="1010" name="Google Shape;1010;p138"/>
                <p:cNvCxnSpPr/>
                <p:nvPr/>
              </p:nvCxnSpPr>
              <p:spPr>
                <a:xfrm>
                  <a:off x="3300313" y="2048671"/>
                  <a:ext cx="0" cy="104700"/>
                </a:xfrm>
                <a:prstGeom prst="straightConnector1">
                  <a:avLst/>
                </a:prstGeom>
                <a:noFill/>
                <a:ln w="27550" cap="flat" cmpd="sng">
                  <a:solidFill>
                    <a:srgbClr val="18A48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1" name="Google Shape;1011;p138"/>
                <p:cNvCxnSpPr/>
                <p:nvPr/>
              </p:nvCxnSpPr>
              <p:spPr>
                <a:xfrm>
                  <a:off x="4238930" y="2048671"/>
                  <a:ext cx="0" cy="104700"/>
                </a:xfrm>
                <a:prstGeom prst="straightConnector1">
                  <a:avLst/>
                </a:prstGeom>
                <a:noFill/>
                <a:ln w="27550" cap="flat" cmpd="sng">
                  <a:solidFill>
                    <a:srgbClr val="18A48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2" name="Google Shape;1012;p138"/>
                <p:cNvCxnSpPr/>
                <p:nvPr/>
              </p:nvCxnSpPr>
              <p:spPr>
                <a:xfrm>
                  <a:off x="3300220" y="2056307"/>
                  <a:ext cx="938700" cy="0"/>
                </a:xfrm>
                <a:prstGeom prst="straightConnector1">
                  <a:avLst/>
                </a:prstGeom>
                <a:noFill/>
                <a:ln w="27550" cap="flat" cmpd="sng">
                  <a:solidFill>
                    <a:srgbClr val="18A48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013" name="Google Shape;1013;p138"/>
              <p:cNvSpPr/>
              <p:nvPr/>
            </p:nvSpPr>
            <p:spPr>
              <a:xfrm>
                <a:off x="3936364" y="1894542"/>
                <a:ext cx="168900" cy="2352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18A48C"/>
              </a:solidFill>
              <a:ln>
                <a:noFill/>
              </a:ln>
            </p:spPr>
            <p:txBody>
              <a:bodyPr spcFirstLastPara="1" wrap="square" lIns="132300" tIns="132300" rIns="132300" bIns="1323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26"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14" name="Google Shape;1014;p138"/>
              <p:cNvSpPr txBox="1"/>
              <p:nvPr/>
            </p:nvSpPr>
            <p:spPr>
              <a:xfrm>
                <a:off x="4026863" y="1833450"/>
                <a:ext cx="777600" cy="32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2300" tIns="132300" rIns="132300" bIns="1323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81" b="1">
                    <a:solidFill>
                      <a:srgbClr val="18A48C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11%</a:t>
                </a:r>
                <a:endParaRPr sz="1881" b="1">
                  <a:solidFill>
                    <a:srgbClr val="18A48C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015" name="Google Shape;1015;p138"/>
            <p:cNvSpPr/>
            <p:nvPr/>
          </p:nvSpPr>
          <p:spPr>
            <a:xfrm>
              <a:off x="2603500" y="1031875"/>
              <a:ext cx="1968600" cy="27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016" name="Google Shape;1016;p138"/>
          <p:cNvSpPr txBox="1"/>
          <p:nvPr/>
        </p:nvSpPr>
        <p:spPr>
          <a:xfrm>
            <a:off x="6090879" y="3895351"/>
            <a:ext cx="2645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n = 2,500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*** p &lt; .001, ** p &lt; 0.0125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Primary analysis, controlling for recall, age, gender, and whether they are an investor</a:t>
            </a:r>
            <a:endParaRPr sz="1000"/>
          </a:p>
        </p:txBody>
      </p:sp>
      <p:pic>
        <p:nvPicPr>
          <p:cNvPr id="1017" name="Google Shape;1017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3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 wasn’t increased knowledge that improved outcomes</a:t>
            </a:r>
            <a:endParaRPr/>
          </a:p>
        </p:txBody>
      </p:sp>
      <p:graphicFrame>
        <p:nvGraphicFramePr>
          <p:cNvPr id="1023" name="Google Shape;1023;p139"/>
          <p:cNvGraphicFramePr/>
          <p:nvPr/>
        </p:nvGraphicFramePr>
        <p:xfrm>
          <a:off x="539984" y="1420869"/>
          <a:ext cx="8063900" cy="1799543"/>
        </p:xfrm>
        <a:graphic>
          <a:graphicData uri="http://schemas.openxmlformats.org/drawingml/2006/table">
            <a:tbl>
              <a:tblPr>
                <a:noFill/>
                <a:tableStyleId>{2B892419-2296-4934-B3A2-24DD6A6E8CD3}</a:tableStyleId>
              </a:tblPr>
              <a:tblGrid>
                <a:gridCol w="250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3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415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sng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Correct</a:t>
                      </a:r>
                      <a:r>
                        <a:rPr lang="en-GB" sz="12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red flags</a:t>
                      </a:r>
                      <a:endParaRPr sz="12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% of participants that selected the </a:t>
                      </a:r>
                      <a:r>
                        <a:rPr lang="en-GB" sz="1200" b="1" u="sng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correct</a:t>
                      </a:r>
                      <a:r>
                        <a:rPr lang="en-GB" sz="12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red flag by communication group</a:t>
                      </a:r>
                      <a:endParaRPr sz="12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Control</a:t>
                      </a:r>
                      <a:endParaRPr sz="12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Can you spot the scam?</a:t>
                      </a:r>
                      <a:endParaRPr sz="12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double check a lot</a:t>
                      </a:r>
                      <a:endParaRPr sz="12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it a scam? Video</a:t>
                      </a:r>
                      <a:endParaRPr sz="12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Pause. Reflect. Check.</a:t>
                      </a:r>
                      <a:endParaRPr sz="12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 Treatments</a:t>
                      </a:r>
                      <a:endParaRPr sz="12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Returns are guaranteed </a:t>
                      </a:r>
                      <a:endParaRPr sz="12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(e.g., 1% profit daily)</a:t>
                      </a:r>
                      <a:endParaRPr sz="12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48%</a:t>
                      </a:r>
                      <a:endParaRPr sz="1200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49%</a:t>
                      </a:r>
                      <a:endParaRPr sz="1200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47%</a:t>
                      </a:r>
                      <a:endParaRPr sz="1200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47%</a:t>
                      </a:r>
                      <a:endParaRPr sz="1200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46%</a:t>
                      </a:r>
                      <a:endParaRPr sz="1200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47%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Indicates a need to act quickly</a:t>
                      </a:r>
                      <a:endParaRPr sz="12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60%</a:t>
                      </a:r>
                      <a:endParaRPr sz="1200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67%</a:t>
                      </a:r>
                      <a:endParaRPr sz="1200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64%</a:t>
                      </a:r>
                      <a:endParaRPr sz="1200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66%</a:t>
                      </a:r>
                      <a:endParaRPr sz="1200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64%</a:t>
                      </a:r>
                      <a:endParaRPr sz="1200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65%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4" name="Google Shape;1024;p139"/>
          <p:cNvSpPr/>
          <p:nvPr/>
        </p:nvSpPr>
        <p:spPr>
          <a:xfrm>
            <a:off x="1064817" y="3548128"/>
            <a:ext cx="315300" cy="22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5" name="Google Shape;1025;p139"/>
          <p:cNvSpPr txBox="1"/>
          <p:nvPr/>
        </p:nvSpPr>
        <p:spPr>
          <a:xfrm>
            <a:off x="1447801" y="3457057"/>
            <a:ext cx="31632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entury Gothic"/>
                <a:ea typeface="Century Gothic"/>
                <a:cs typeface="Century Gothic"/>
                <a:sym typeface="Century Gothic"/>
              </a:rPr>
              <a:t>Specifically noted in communication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6" name="Google Shape;1026;p139"/>
          <p:cNvSpPr/>
          <p:nvPr/>
        </p:nvSpPr>
        <p:spPr>
          <a:xfrm>
            <a:off x="4504292" y="3548128"/>
            <a:ext cx="315300" cy="22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7" name="Google Shape;1027;p139"/>
          <p:cNvSpPr txBox="1"/>
          <p:nvPr/>
        </p:nvSpPr>
        <p:spPr>
          <a:xfrm>
            <a:off x="4887276" y="3457057"/>
            <a:ext cx="33630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Century Gothic"/>
                <a:ea typeface="Century Gothic"/>
                <a:cs typeface="Century Gothic"/>
                <a:sym typeface="Century Gothic"/>
              </a:rPr>
              <a:t>Not specifically noted in communication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8" name="Google Shape;1028;p139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15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9" name="Google Shape;1029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" name="Google Shape;1034;p140"/>
          <p:cNvGraphicFramePr/>
          <p:nvPr/>
        </p:nvGraphicFramePr>
        <p:xfrm>
          <a:off x="3978513" y="1372685"/>
          <a:ext cx="4540550" cy="2789684"/>
        </p:xfrm>
        <a:graphic>
          <a:graphicData uri="http://schemas.openxmlformats.org/drawingml/2006/table">
            <a:tbl>
              <a:tblPr>
                <a:noFill/>
                <a:tableStyleId>{2B892419-2296-4934-B3A2-24DD6A6E8CD3}</a:tableStyleId>
              </a:tblPr>
              <a:tblGrid>
                <a:gridCol w="158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6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Attitudes towards the post</a:t>
                      </a:r>
                      <a:endParaRPr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Communication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Negative</a:t>
                      </a:r>
                      <a:endParaRPr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Neutral</a:t>
                      </a:r>
                      <a:endParaRPr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Positive</a:t>
                      </a:r>
                      <a:endParaRPr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i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Can you spot the scam?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EF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i="1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21%</a:t>
                      </a:r>
                      <a:endParaRPr i="1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i="1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30%</a:t>
                      </a:r>
                      <a:endParaRPr i="1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i="1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49%</a:t>
                      </a:r>
                      <a:endParaRPr i="1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double check a lot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EF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2%</a:t>
                      </a:r>
                      <a:endParaRPr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21%</a:t>
                      </a:r>
                      <a:endParaRPr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77%</a:t>
                      </a:r>
                      <a:endParaRPr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i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it a scam? Video</a:t>
                      </a:r>
                      <a:endParaRPr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EF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i="1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35%</a:t>
                      </a:r>
                      <a:endParaRPr i="1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i="1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36%</a:t>
                      </a:r>
                      <a:endParaRPr i="1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i="1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29%</a:t>
                      </a:r>
                      <a:endParaRPr i="1"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Pause. Reflect. Check.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EF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5%</a:t>
                      </a:r>
                      <a:endParaRPr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25%</a:t>
                      </a:r>
                      <a:endParaRPr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1F1F1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69%</a:t>
                      </a:r>
                      <a:endParaRPr>
                        <a:solidFill>
                          <a:srgbClr val="1F1F1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35" name="Google Shape;1035;p14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000" cy="40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People preferred the </a:t>
            </a:r>
            <a:r>
              <a:rPr lang="en-GB" i="1"/>
              <a:t>less</a:t>
            </a:r>
            <a:r>
              <a:rPr lang="en-GB"/>
              <a:t> effective communications</a:t>
            </a:r>
            <a:endParaRPr/>
          </a:p>
        </p:txBody>
      </p:sp>
      <p:sp>
        <p:nvSpPr>
          <p:cNvPr id="1036" name="Google Shape;1036;p140"/>
          <p:cNvSpPr txBox="1"/>
          <p:nvPr/>
        </p:nvSpPr>
        <p:spPr>
          <a:xfrm>
            <a:off x="613800" y="1836635"/>
            <a:ext cx="3185700" cy="18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0001" lvl="0" indent="-178901" algn="l" rtl="0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➢"/>
            </a:pPr>
            <a:r>
              <a:rPr lang="en-GB">
                <a:latin typeface="Century Gothic"/>
                <a:ea typeface="Century Gothic"/>
                <a:cs typeface="Century Gothic"/>
                <a:sym typeface="Century Gothic"/>
              </a:rPr>
              <a:t>Did people have a less positive impression of the effective posts because they disrupted passive scrolling?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60001" lvl="0" indent="-178901" algn="l" rtl="0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Char char="➢"/>
            </a:pPr>
            <a:r>
              <a:rPr lang="en-GB">
                <a:latin typeface="Century Gothic"/>
                <a:ea typeface="Century Gothic"/>
                <a:cs typeface="Century Gothic"/>
                <a:sym typeface="Century Gothic"/>
              </a:rPr>
              <a:t>We cannot rely on self-reported preferences to guide our communications!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7" name="Google Shape;1037;p140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16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38" name="Google Shape;1038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4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3862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Engagement was limited - and important! </a:t>
            </a:r>
            <a:endParaRPr/>
          </a:p>
        </p:txBody>
      </p:sp>
      <p:graphicFrame>
        <p:nvGraphicFramePr>
          <p:cNvPr id="1044" name="Google Shape;1044;p141"/>
          <p:cNvGraphicFramePr/>
          <p:nvPr/>
        </p:nvGraphicFramePr>
        <p:xfrm>
          <a:off x="540026" y="2192109"/>
          <a:ext cx="8063925" cy="2130619"/>
        </p:xfrm>
        <a:graphic>
          <a:graphicData uri="http://schemas.openxmlformats.org/drawingml/2006/table">
            <a:tbl>
              <a:tblPr>
                <a:noFill/>
                <a:tableStyleId>{966AE03C-F693-463D-8E5A-72E8D5EED0EC}</a:tableStyleId>
              </a:tblPr>
              <a:tblGrid>
                <a:gridCol w="323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7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7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6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b="1" u="none" strike="noStrike" cap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Outcome</a:t>
                      </a:r>
                      <a:endParaRPr sz="12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b="1" i="1" u="none" strike="noStrike" cap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Can you spot the scam?</a:t>
                      </a:r>
                      <a:endParaRPr sz="1200" b="1" i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b="1" u="none" strike="noStrike" cap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double check a lot</a:t>
                      </a:r>
                      <a:endParaRPr sz="12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b="1" i="1" u="none" strike="noStrike" cap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it a scam? Video</a:t>
                      </a:r>
                      <a:endParaRPr sz="1200" b="1" i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b="1" u="none" strike="noStrike" cap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Pause. Reflect. Check.</a:t>
                      </a:r>
                      <a:endParaRPr sz="12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Participants that correctly remembered the communication they saw (engaged)</a:t>
                      </a:r>
                      <a:endParaRPr sz="1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i="1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39%</a:t>
                      </a:r>
                      <a:endParaRPr sz="1200" i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44%</a:t>
                      </a:r>
                      <a:endParaRPr sz="1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i="1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52%</a:t>
                      </a:r>
                      <a:endParaRPr sz="1200" i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31%</a:t>
                      </a:r>
                      <a:endParaRPr sz="1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r>
                        <a:rPr lang="en-GB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lloca</a:t>
                      </a:r>
                      <a:r>
                        <a:rPr lang="en-GB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tion</a:t>
                      </a:r>
                      <a:r>
                        <a:rPr lang="en-GB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to fraudulent opportunities among those that </a:t>
                      </a:r>
                      <a:r>
                        <a:rPr lang="en-GB" sz="1200" b="1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remembered</a:t>
                      </a:r>
                      <a:endParaRPr sz="12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i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$4,576</a:t>
                      </a:r>
                      <a:endParaRPr sz="1200" i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i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(-14%)</a:t>
                      </a:r>
                      <a:endParaRPr sz="1200" i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$5,035</a:t>
                      </a:r>
                      <a:br>
                        <a:rPr lang="en-GB" sz="120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20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(-5%)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i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$4,512</a:t>
                      </a:r>
                      <a:br>
                        <a:rPr lang="en-GB" sz="1200" i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200" i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(-15%)</a:t>
                      </a:r>
                      <a:endParaRPr sz="1200" i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$5,089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(-4%)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Allocation</a:t>
                      </a:r>
                      <a:r>
                        <a:rPr lang="en-GB" sz="120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to fraudulent opportunities among those that </a:t>
                      </a:r>
                      <a:r>
                        <a:rPr lang="en-GB" sz="12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did not remember</a:t>
                      </a:r>
                      <a:endParaRPr sz="12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i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$5,273</a:t>
                      </a:r>
                      <a:endParaRPr sz="1200" i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i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(-1%)</a:t>
                      </a:r>
                      <a:endParaRPr sz="1200" i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$5,655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(7%)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i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$5,072</a:t>
                      </a:r>
                      <a:endParaRPr sz="1200" i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i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(-4%)</a:t>
                      </a:r>
                      <a:endParaRPr sz="1200" i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$5,210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(-2%)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45" name="Google Shape;1045;p141"/>
          <p:cNvSpPr txBox="1"/>
          <p:nvPr/>
        </p:nvSpPr>
        <p:spPr>
          <a:xfrm>
            <a:off x="540000" y="1315075"/>
            <a:ext cx="80640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Overall engagement was limited, with only 31-52% correctly identifying the post they saw.  </a:t>
            </a:r>
            <a:r>
              <a:rPr lang="en-GB"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</a:t>
            </a:r>
            <a:r>
              <a:rPr lang="en-GB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quiz and video</a:t>
            </a:r>
            <a:r>
              <a:rPr lang="en-GB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had similar effects among those who actively engaged with them, but </a:t>
            </a:r>
            <a:r>
              <a:rPr lang="en-GB">
                <a:latin typeface="Century Gothic"/>
                <a:ea typeface="Century Gothic"/>
                <a:cs typeface="Century Gothic"/>
                <a:sym typeface="Century Gothic"/>
              </a:rPr>
              <a:t>more people engaged with the </a:t>
            </a:r>
            <a:r>
              <a:rPr lang="en-GB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video.</a:t>
            </a:r>
            <a:endParaRPr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6" name="Google Shape;1046;p141"/>
          <p:cNvSpPr txBox="1">
            <a:spLocks noGrp="1"/>
          </p:cNvSpPr>
          <p:nvPr>
            <p:ph type="sldNum" idx="4294967295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17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Google Shape;1038;p140">
            <a:extLst>
              <a:ext uri="{FF2B5EF4-FFF2-40B4-BE49-F238E27FC236}">
                <a16:creationId xmlns:a16="http://schemas.microsoft.com/office/drawing/2014/main" id="{2C1D8E08-1563-1025-36D4-5EF7C5D12D4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42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8103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Recommendations and Next Steps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2" name="Google Shape;1052;p142"/>
          <p:cNvSpPr/>
          <p:nvPr/>
        </p:nvSpPr>
        <p:spPr>
          <a:xfrm>
            <a:off x="2442225" y="2526800"/>
            <a:ext cx="6312900" cy="98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innovative approaches like this trial to generate behavioural / impact data - not just self-reported preferences or “clicks”!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3" name="Google Shape;1053;p142"/>
          <p:cNvSpPr/>
          <p:nvPr/>
        </p:nvSpPr>
        <p:spPr>
          <a:xfrm>
            <a:off x="388875" y="2526800"/>
            <a:ext cx="2534400" cy="9804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573461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Keep Testing</a:t>
            </a:r>
            <a:endParaRPr sz="18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4" name="Google Shape;1054;p142"/>
          <p:cNvSpPr/>
          <p:nvPr/>
        </p:nvSpPr>
        <p:spPr>
          <a:xfrm>
            <a:off x="2442225" y="1302025"/>
            <a:ext cx="6312900" cy="98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Take the effective posts, adapt for your context, and gather more data! </a:t>
            </a: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5" name="Google Shape;1055;p142"/>
          <p:cNvSpPr/>
          <p:nvPr/>
        </p:nvSpPr>
        <p:spPr>
          <a:xfrm>
            <a:off x="388875" y="1302025"/>
            <a:ext cx="2534400" cy="980400"/>
          </a:xfrm>
          <a:prstGeom prst="homePlat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454711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Scale What Worked</a:t>
            </a:r>
            <a:endParaRPr sz="18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6" name="Google Shape;1056;p142"/>
          <p:cNvSpPr txBox="1">
            <a:spLocks noGrp="1"/>
          </p:cNvSpPr>
          <p:nvPr>
            <p:ph type="sldNum" idx="4294967295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18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43"/>
          <p:cNvSpPr txBox="1">
            <a:spLocks noGrp="1"/>
          </p:cNvSpPr>
          <p:nvPr>
            <p:ph type="subTitle" idx="1"/>
          </p:nvPr>
        </p:nvSpPr>
        <p:spPr>
          <a:xfrm>
            <a:off x="540000" y="540000"/>
            <a:ext cx="8103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Recommendations and Next Steps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62" name="Google Shape;1062;p143"/>
          <p:cNvSpPr/>
          <p:nvPr/>
        </p:nvSpPr>
        <p:spPr>
          <a:xfrm>
            <a:off x="2442225" y="2526800"/>
            <a:ext cx="6312900" cy="98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Deep dive into the sentiment-effectiveness gap.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Transferability of findings across scam types and media.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3" name="Google Shape;1063;p143"/>
          <p:cNvSpPr/>
          <p:nvPr/>
        </p:nvSpPr>
        <p:spPr>
          <a:xfrm>
            <a:off x="388875" y="2526800"/>
            <a:ext cx="2534400" cy="9804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573461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 Research</a:t>
            </a:r>
            <a:endParaRPr sz="18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4" name="Google Shape;1064;p143"/>
          <p:cNvSpPr/>
          <p:nvPr/>
        </p:nvSpPr>
        <p:spPr>
          <a:xfrm>
            <a:off x="2442225" y="1302025"/>
            <a:ext cx="6312900" cy="98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8000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Century Gothic"/>
                <a:ea typeface="Century Gothic"/>
                <a:cs typeface="Century Gothic"/>
                <a:sym typeface="Century Gothic"/>
              </a:rPr>
              <a:t>The tradeoff between what people like and what changes their behaviour may not be solvable. </a:t>
            </a: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5" name="Google Shape;1065;p143"/>
          <p:cNvSpPr/>
          <p:nvPr/>
        </p:nvSpPr>
        <p:spPr>
          <a:xfrm>
            <a:off x="388875" y="1302025"/>
            <a:ext cx="2534400" cy="980400"/>
          </a:xfrm>
          <a:prstGeom prst="homePlat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454711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Expect Tradeoffs</a:t>
            </a:r>
            <a:endParaRPr sz="18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6" name="Google Shape;1066;p143"/>
          <p:cNvSpPr txBox="1">
            <a:spLocks noGrp="1"/>
          </p:cNvSpPr>
          <p:nvPr>
            <p:ph type="sldNum" idx="4294967295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19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26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Introductions</a:t>
            </a:r>
            <a:endParaRPr/>
          </a:p>
        </p:txBody>
      </p:sp>
      <p:sp>
        <p:nvSpPr>
          <p:cNvPr id="757" name="Google Shape;757;p126"/>
          <p:cNvSpPr txBox="1"/>
          <p:nvPr/>
        </p:nvSpPr>
        <p:spPr>
          <a:xfrm>
            <a:off x="6497295" y="2284025"/>
            <a:ext cx="2099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900"/>
              </a:spcAft>
              <a:buNone/>
            </a:pPr>
            <a:r>
              <a:rPr lang="en-GB" sz="1500" b="1">
                <a:latin typeface="Century Gothic"/>
                <a:ea typeface="Century Gothic"/>
                <a:cs typeface="Century Gothic"/>
                <a:sym typeface="Century Gothic"/>
              </a:rPr>
              <a:t>Sasha Tregebov</a:t>
            </a:r>
            <a:br>
              <a:rPr lang="en-GB" sz="1500" b="1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500" i="1">
                <a:latin typeface="Century Gothic"/>
                <a:ea typeface="Century Gothic"/>
                <a:cs typeface="Century Gothic"/>
                <a:sym typeface="Century Gothic"/>
              </a:rPr>
              <a:t>Managing Director,</a:t>
            </a:r>
            <a:br>
              <a:rPr lang="en-GB" sz="1500" i="1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500" i="1">
                <a:latin typeface="Century Gothic"/>
                <a:ea typeface="Century Gothic"/>
                <a:cs typeface="Century Gothic"/>
                <a:sym typeface="Century Gothic"/>
              </a:rPr>
              <a:t>BIT Americas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8" name="Google Shape;758;p126"/>
          <p:cNvPicPr preferRelativeResize="0"/>
          <p:nvPr/>
        </p:nvPicPr>
        <p:blipFill rotWithShape="1">
          <a:blip r:embed="rId3">
            <a:alphaModFix/>
          </a:blip>
          <a:srcRect l="19572" r="33380"/>
          <a:stretch/>
        </p:blipFill>
        <p:spPr>
          <a:xfrm>
            <a:off x="5131750" y="1996625"/>
            <a:ext cx="1020600" cy="145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759" name="Google Shape;759;p126"/>
          <p:cNvSpPr txBox="1">
            <a:spLocks noGrp="1"/>
          </p:cNvSpPr>
          <p:nvPr>
            <p:ph type="sldNum" idx="4294967295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2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0" name="Google Shape;760;p126"/>
          <p:cNvSpPr txBox="1"/>
          <p:nvPr/>
        </p:nvSpPr>
        <p:spPr>
          <a:xfrm>
            <a:off x="1925700" y="2168525"/>
            <a:ext cx="2476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900"/>
              </a:spcAft>
              <a:buNone/>
            </a:pPr>
            <a:r>
              <a:rPr lang="en-GB" sz="1500" b="1">
                <a:latin typeface="Century Gothic"/>
                <a:ea typeface="Century Gothic"/>
                <a:cs typeface="Century Gothic"/>
                <a:sym typeface="Century Gothic"/>
              </a:rPr>
              <a:t>Marissa Sollows</a:t>
            </a:r>
            <a:br>
              <a:rPr lang="en-GB" sz="1500" b="1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500" i="1">
                <a:latin typeface="Century Gothic"/>
                <a:ea typeface="Century Gothic"/>
                <a:cs typeface="Century Gothic"/>
                <a:sym typeface="Century Gothic"/>
              </a:rPr>
              <a:t>Director of Communications and Public Affairs, FCNB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1" name="Google Shape;761;p126"/>
          <p:cNvPicPr preferRelativeResize="0"/>
          <p:nvPr/>
        </p:nvPicPr>
        <p:blipFill rotWithShape="1">
          <a:blip r:embed="rId4">
            <a:alphaModFix/>
          </a:blip>
          <a:srcRect b="14836"/>
          <a:stretch/>
        </p:blipFill>
        <p:spPr>
          <a:xfrm>
            <a:off x="589025" y="2068025"/>
            <a:ext cx="1020600" cy="1309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44"/>
          <p:cNvSpPr txBox="1">
            <a:spLocks noGrp="1"/>
          </p:cNvSpPr>
          <p:nvPr>
            <p:ph type="sldNum" idx="4294967295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</a:t>
            </a:fld>
            <a:endParaRPr sz="1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2" name="Google Shape;1072;p144"/>
          <p:cNvSpPr txBox="1">
            <a:spLocks noGrp="1"/>
          </p:cNvSpPr>
          <p:nvPr>
            <p:ph type="title" idx="4294967295"/>
          </p:nvPr>
        </p:nvSpPr>
        <p:spPr>
          <a:xfrm>
            <a:off x="540000" y="503600"/>
            <a:ext cx="5040000" cy="37935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chemeClr val="lt1"/>
                </a:solidFill>
              </a:rPr>
              <a:t>Questions and Reflections</a:t>
            </a:r>
            <a:endParaRPr sz="3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</a:rPr>
              <a:t>Get in touch!</a:t>
            </a:r>
            <a:endParaRPr sz="26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100" b="0">
                <a:solidFill>
                  <a:schemeClr val="lt1"/>
                </a:solidFill>
              </a:rPr>
              <a:t>Marissa Sollows </a:t>
            </a:r>
            <a:endParaRPr sz="2100" b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0">
                <a:solidFill>
                  <a:schemeClr val="lt1"/>
                </a:solidFill>
              </a:rPr>
              <a:t>marissa.sollows@fcnb.ca </a:t>
            </a:r>
            <a:endParaRPr sz="2100" b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0">
                <a:solidFill>
                  <a:schemeClr val="lt1"/>
                </a:solidFill>
              </a:rPr>
              <a:t>Sasha Tregebov</a:t>
            </a:r>
            <a:endParaRPr sz="2100" b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0">
                <a:solidFill>
                  <a:schemeClr val="lt1"/>
                </a:solidFill>
              </a:rPr>
              <a:t>sasha.tregebov@bi.team</a:t>
            </a:r>
            <a:endParaRPr sz="2100" b="0">
              <a:solidFill>
                <a:schemeClr val="lt1"/>
              </a:solidFill>
            </a:endParaRPr>
          </a:p>
        </p:txBody>
      </p:sp>
      <p:sp>
        <p:nvSpPr>
          <p:cNvPr id="1073" name="Google Shape;1073;p144"/>
          <p:cNvSpPr>
            <a:spLocks noGrp="1"/>
          </p:cNvSpPr>
          <p:nvPr>
            <p:ph type="pic" idx="2"/>
          </p:nvPr>
        </p:nvSpPr>
        <p:spPr>
          <a:xfrm rot="-1800012">
            <a:off x="5669861" y="281299"/>
            <a:ext cx="3423579" cy="3999899"/>
          </a:xfrm>
          <a:prstGeom prst="chevron">
            <a:avLst>
              <a:gd name="adj" fmla="val 50000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74" name="Google Shape;1074;p144"/>
          <p:cNvSpPr/>
          <p:nvPr/>
        </p:nvSpPr>
        <p:spPr>
          <a:xfrm>
            <a:off x="5244875" y="1042200"/>
            <a:ext cx="3435900" cy="3332700"/>
          </a:xfrm>
          <a:prstGeom prst="rect">
            <a:avLst/>
          </a:prstGeom>
          <a:solidFill>
            <a:srgbClr val="000FFF">
              <a:alpha val="3734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Should you have further questions!</a:t>
            </a:r>
            <a:endParaRPr sz="15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5" name="Google Shape;1075;p144" title="a63152b337ec84a874db7be7a4104e8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5600" y="1440000"/>
            <a:ext cx="2433600" cy="24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27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Challenge</a:t>
            </a:r>
            <a:endParaRPr/>
          </a:p>
        </p:txBody>
      </p:sp>
      <p:sp>
        <p:nvSpPr>
          <p:cNvPr id="767" name="Google Shape;767;p127"/>
          <p:cNvSpPr txBox="1">
            <a:spLocks noGrp="1"/>
          </p:cNvSpPr>
          <p:nvPr>
            <p:ph type="sldNum" idx="4294967295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3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8" name="Google Shape;768;p127"/>
          <p:cNvSpPr txBox="1"/>
          <p:nvPr/>
        </p:nvSpPr>
        <p:spPr>
          <a:xfrm>
            <a:off x="311700" y="1334900"/>
            <a:ext cx="69141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High-impact scams, limited evidence on what works in practice: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AutoNum type="arabicPeriod"/>
            </a:pP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Scale and speed of harm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AutoNum type="arabicPeriod"/>
            </a:pP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Behavioural vulnerability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Century Gothic"/>
              <a:buAutoNum type="arabicPeriod"/>
            </a:pP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Evidence and operational </a:t>
            </a:r>
            <a:b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gaps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9" name="Google Shape;769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575" y="2045400"/>
            <a:ext cx="4559925" cy="240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28"/>
          <p:cNvSpPr txBox="1">
            <a:spLocks noGrp="1"/>
          </p:cNvSpPr>
          <p:nvPr>
            <p:ph type="body" idx="1"/>
          </p:nvPr>
        </p:nvSpPr>
        <p:spPr>
          <a:xfrm>
            <a:off x="540000" y="1388783"/>
            <a:ext cx="4032000" cy="1207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700" b="1"/>
              <a:t>Crypto Investment Scams</a:t>
            </a:r>
            <a:endParaRPr sz="1700" b="1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400"/>
              <a:t>Fraudulent schemes that promise lucrative crypto projects, tokens, or platforms.</a:t>
            </a:r>
            <a:endParaRPr strike="sngStrike"/>
          </a:p>
        </p:txBody>
      </p:sp>
      <p:sp>
        <p:nvSpPr>
          <p:cNvPr id="775" name="Google Shape;775;p128"/>
          <p:cNvSpPr/>
          <p:nvPr/>
        </p:nvSpPr>
        <p:spPr>
          <a:xfrm>
            <a:off x="4716235" y="3152396"/>
            <a:ext cx="3887700" cy="61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01975" tIns="101975" rIns="101975" bIns="1019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62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primary channel for both fraud </a:t>
            </a:r>
            <a:r>
              <a:rPr lang="en-GB" sz="1562" b="1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r>
              <a:rPr lang="en-GB" sz="1562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consumer engagement / education</a:t>
            </a:r>
            <a:endParaRPr sz="1562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6" name="Google Shape;776;p128"/>
          <p:cNvSpPr/>
          <p:nvPr/>
        </p:nvSpPr>
        <p:spPr>
          <a:xfrm>
            <a:off x="4716224" y="1686525"/>
            <a:ext cx="3887700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01975" tIns="101975" rIns="101975" bIns="1019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62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major, representative category of scam - and one we could test </a:t>
            </a:r>
            <a:endParaRPr sz="1562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7" name="Google Shape;777;p128"/>
          <p:cNvSpPr txBox="1">
            <a:spLocks noGrp="1"/>
          </p:cNvSpPr>
          <p:nvPr>
            <p:ph type="subTitle" idx="4294967295"/>
          </p:nvPr>
        </p:nvSpPr>
        <p:spPr>
          <a:xfrm>
            <a:off x="540000" y="540000"/>
            <a:ext cx="80640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REM"/>
                <a:ea typeface="REM"/>
                <a:cs typeface="REM"/>
                <a:sym typeface="REM"/>
              </a:rPr>
              <a:t>Case: disrupting crypto investment scams on social media </a:t>
            </a:r>
            <a:endParaRPr sz="2200">
              <a:latin typeface="REM"/>
              <a:ea typeface="REM"/>
              <a:cs typeface="REM"/>
              <a:sym typeface="REM"/>
            </a:endParaRPr>
          </a:p>
        </p:txBody>
      </p:sp>
      <p:sp>
        <p:nvSpPr>
          <p:cNvPr id="778" name="Google Shape;778;p128"/>
          <p:cNvSpPr txBox="1">
            <a:spLocks noGrp="1"/>
          </p:cNvSpPr>
          <p:nvPr>
            <p:ph type="body" idx="1"/>
          </p:nvPr>
        </p:nvSpPr>
        <p:spPr>
          <a:xfrm>
            <a:off x="540000" y="2854645"/>
            <a:ext cx="4032000" cy="1206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700" b="1"/>
              <a:t>Social Media</a:t>
            </a:r>
            <a:endParaRPr sz="1700" b="1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400"/>
              <a:t>Especially highly visual platforms like Instagram and TikTok.</a:t>
            </a:r>
            <a:endParaRPr strike="sngStrike"/>
          </a:p>
        </p:txBody>
      </p:sp>
      <p:sp>
        <p:nvSpPr>
          <p:cNvPr id="779" name="Google Shape;779;p128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4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29"/>
          <p:cNvSpPr txBox="1">
            <a:spLocks noGrp="1"/>
          </p:cNvSpPr>
          <p:nvPr>
            <p:ph type="subTitle" idx="4294967295"/>
          </p:nvPr>
        </p:nvSpPr>
        <p:spPr>
          <a:xfrm>
            <a:off x="540000" y="540000"/>
            <a:ext cx="7008900" cy="50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REM"/>
                <a:ea typeface="REM"/>
                <a:cs typeface="REM"/>
                <a:sym typeface="REM"/>
              </a:rPr>
              <a:t>We selected four strategies for testing</a:t>
            </a:r>
            <a:endParaRPr sz="2200" b="1">
              <a:latin typeface="REM"/>
              <a:ea typeface="REM"/>
              <a:cs typeface="REM"/>
              <a:sym typeface="RE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29"/>
          <p:cNvSpPr/>
          <p:nvPr/>
        </p:nvSpPr>
        <p:spPr>
          <a:xfrm>
            <a:off x="399475" y="1711223"/>
            <a:ext cx="8344800" cy="180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6" name="Google Shape;786;p129"/>
          <p:cNvSpPr/>
          <p:nvPr/>
        </p:nvSpPr>
        <p:spPr>
          <a:xfrm>
            <a:off x="1797038" y="1850723"/>
            <a:ext cx="1653300" cy="152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7" name="Google Shape;787;p129"/>
          <p:cNvSpPr/>
          <p:nvPr/>
        </p:nvSpPr>
        <p:spPr>
          <a:xfrm>
            <a:off x="5224888" y="1851173"/>
            <a:ext cx="1652700" cy="152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8" name="Google Shape;788;p129"/>
          <p:cNvSpPr/>
          <p:nvPr/>
        </p:nvSpPr>
        <p:spPr>
          <a:xfrm>
            <a:off x="3511263" y="1850723"/>
            <a:ext cx="1652700" cy="152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marR="0" lvl="0" indent="-269999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9" name="Google Shape;789;p129"/>
          <p:cNvSpPr/>
          <p:nvPr/>
        </p:nvSpPr>
        <p:spPr>
          <a:xfrm>
            <a:off x="6938513" y="1850723"/>
            <a:ext cx="1652700" cy="152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0" name="Google Shape;790;p129"/>
          <p:cNvSpPr/>
          <p:nvPr/>
        </p:nvSpPr>
        <p:spPr>
          <a:xfrm>
            <a:off x="3950564" y="2029882"/>
            <a:ext cx="774000" cy="740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1" name="Google Shape;791;p129"/>
          <p:cNvSpPr/>
          <p:nvPr/>
        </p:nvSpPr>
        <p:spPr>
          <a:xfrm>
            <a:off x="5664214" y="2029882"/>
            <a:ext cx="774000" cy="740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2" name="Google Shape;792;p129"/>
          <p:cNvSpPr/>
          <p:nvPr/>
        </p:nvSpPr>
        <p:spPr>
          <a:xfrm>
            <a:off x="2236688" y="2026657"/>
            <a:ext cx="774000" cy="740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3" name="Google Shape;793;p129"/>
          <p:cNvSpPr/>
          <p:nvPr/>
        </p:nvSpPr>
        <p:spPr>
          <a:xfrm>
            <a:off x="7377863" y="2029882"/>
            <a:ext cx="774000" cy="740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4" name="Google Shape;794;p129"/>
          <p:cNvSpPr txBox="1"/>
          <p:nvPr/>
        </p:nvSpPr>
        <p:spPr>
          <a:xfrm>
            <a:off x="7047113" y="2904392"/>
            <a:ext cx="143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Mindfulness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95" name="Google Shape;795;p129"/>
          <p:cNvSpPr txBox="1"/>
          <p:nvPr/>
        </p:nvSpPr>
        <p:spPr>
          <a:xfrm>
            <a:off x="5333464" y="2811992"/>
            <a:ext cx="143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Active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participation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96" name="Google Shape;796;p129"/>
          <p:cNvSpPr txBox="1"/>
          <p:nvPr/>
        </p:nvSpPr>
        <p:spPr>
          <a:xfrm>
            <a:off x="3619850" y="2811992"/>
            <a:ext cx="143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Behavioural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consistency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97" name="Google Shape;797;p129"/>
          <p:cNvSpPr txBox="1"/>
          <p:nvPr/>
        </p:nvSpPr>
        <p:spPr>
          <a:xfrm>
            <a:off x="1905938" y="2904392"/>
            <a:ext cx="143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Inoculation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98" name="Google Shape;798;p129"/>
          <p:cNvSpPr txBox="1"/>
          <p:nvPr/>
        </p:nvSpPr>
        <p:spPr>
          <a:xfrm>
            <a:off x="269875" y="2337923"/>
            <a:ext cx="165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Prioritized &amp; Tested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9" name="Google Shape;799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990" y="2111534"/>
            <a:ext cx="554100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3664" y="2145973"/>
            <a:ext cx="507930" cy="5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2491" y="2145960"/>
            <a:ext cx="507925" cy="5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9877" y="2177307"/>
            <a:ext cx="445250" cy="44525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29"/>
          <p:cNvSpPr txBox="1">
            <a:spLocks noGrp="1"/>
          </p:cNvSpPr>
          <p:nvPr>
            <p:ph type="sldNum" idx="4294967295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5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4" name="Google Shape;804;p129"/>
          <p:cNvPicPr preferRelativeResize="0"/>
          <p:nvPr/>
        </p:nvPicPr>
        <p:blipFill rotWithShape="1">
          <a:blip r:embed="rId7">
            <a:alphaModFix/>
          </a:blip>
          <a:srcRect l="407" r="407"/>
          <a:stretch/>
        </p:blipFill>
        <p:spPr>
          <a:xfrm>
            <a:off x="270000" y="4708800"/>
            <a:ext cx="540001" cy="16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6625" y="4640962"/>
            <a:ext cx="1909225" cy="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30"/>
          <p:cNvSpPr txBox="1">
            <a:spLocks noGrp="1"/>
          </p:cNvSpPr>
          <p:nvPr>
            <p:ph type="subTitle" idx="1"/>
          </p:nvPr>
        </p:nvSpPr>
        <p:spPr>
          <a:xfrm>
            <a:off x="540000" y="2009275"/>
            <a:ext cx="2883300" cy="10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Active participation: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 you spot the scam? </a:t>
            </a:r>
            <a:endParaRPr/>
          </a:p>
        </p:txBody>
      </p:sp>
      <p:sp>
        <p:nvSpPr>
          <p:cNvPr id="811" name="Google Shape;811;p130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6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12" name="Google Shape;812;p130"/>
          <p:cNvGrpSpPr/>
          <p:nvPr/>
        </p:nvGrpSpPr>
        <p:grpSpPr>
          <a:xfrm>
            <a:off x="4733296" y="269987"/>
            <a:ext cx="3712184" cy="4603290"/>
            <a:chOff x="4733518" y="269998"/>
            <a:chExt cx="3583881" cy="4444188"/>
          </a:xfrm>
        </p:grpSpPr>
        <p:pic>
          <p:nvPicPr>
            <p:cNvPr id="813" name="Google Shape;813;p1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33603" y="1100559"/>
              <a:ext cx="3583796" cy="358648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4" name="Google Shape;814;p130"/>
            <p:cNvGrpSpPr/>
            <p:nvPr/>
          </p:nvGrpSpPr>
          <p:grpSpPr>
            <a:xfrm>
              <a:off x="4733518" y="269998"/>
              <a:ext cx="3582745" cy="1038691"/>
              <a:chOff x="352900" y="659077"/>
              <a:chExt cx="3852000" cy="1035068"/>
            </a:xfrm>
          </p:grpSpPr>
          <p:grpSp>
            <p:nvGrpSpPr>
              <p:cNvPr id="815" name="Google Shape;815;p130"/>
              <p:cNvGrpSpPr/>
              <p:nvPr/>
            </p:nvGrpSpPr>
            <p:grpSpPr>
              <a:xfrm>
                <a:off x="352900" y="659077"/>
                <a:ext cx="3852000" cy="1035068"/>
                <a:chOff x="500000" y="2241675"/>
                <a:chExt cx="3852000" cy="544200"/>
              </a:xfrm>
            </p:grpSpPr>
            <p:sp>
              <p:nvSpPr>
                <p:cNvPr id="816" name="Google Shape;816;p130"/>
                <p:cNvSpPr/>
                <p:nvPr/>
              </p:nvSpPr>
              <p:spPr>
                <a:xfrm>
                  <a:off x="500000" y="2241675"/>
                  <a:ext cx="3852000" cy="544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0225" tIns="90225" rIns="90225" bIns="902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81"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817" name="Google Shape;817;p130"/>
                <p:cNvSpPr/>
                <p:nvPr/>
              </p:nvSpPr>
              <p:spPr>
                <a:xfrm>
                  <a:off x="554886" y="2307054"/>
                  <a:ext cx="3719700" cy="467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987" b="1"/>
                    <a:t>               Invest FedReg</a:t>
                  </a:r>
                  <a:endParaRPr sz="987" b="1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987" b="1">
                      <a:solidFill>
                        <a:srgbClr val="000000"/>
                      </a:solidFill>
                    </a:rPr>
                    <a:t> </a:t>
                  </a:r>
                  <a:r>
                    <a:rPr lang="en-GB" sz="1085" b="1"/>
                    <a:t>            </a:t>
                  </a:r>
                  <a:r>
                    <a:rPr lang="en-GB" sz="919">
                      <a:solidFill>
                        <a:srgbClr val="434343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 Yesterday</a:t>
                  </a:r>
                  <a:endParaRPr sz="919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715" b="1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987">
                      <a:solidFill>
                        <a:srgbClr val="000000"/>
                      </a:solidFill>
                    </a:rPr>
                    <a:t>Get scam smart: Look for unrealistic promises, pressure to act fast, and guaranteed returns.</a:t>
                  </a:r>
                  <a:endParaRPr sz="1085"/>
                </a:p>
              </p:txBody>
            </p:sp>
          </p:grpSp>
          <p:pic>
            <p:nvPicPr>
              <p:cNvPr id="818" name="Google Shape;818;p130" title="ChatGPT Image Jan 2, 2026, 12_27_46 PM.pn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705126" y="894571"/>
                <a:ext cx="270001" cy="270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9" name="Google Shape;819;p130" title="ChatGPT Image Jan 2, 2026, 12_33_59 PM.png"/>
              <p:cNvPicPr preferRelativeResize="0"/>
              <p:nvPr/>
            </p:nvPicPr>
            <p:blipFill rotWithShape="1">
              <a:blip r:embed="rId5">
                <a:alphaModFix/>
              </a:blip>
              <a:srcRect l="31053" t="38593" r="30208" b="42831"/>
              <a:stretch/>
            </p:blipFill>
            <p:spPr>
              <a:xfrm>
                <a:off x="3816515" y="742638"/>
                <a:ext cx="269998" cy="86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0" name="Google Shape;820;p130" title="ChatGPT Image Jan 2, 2026, 12_33_59 PM.png"/>
              <p:cNvPicPr preferRelativeResize="0"/>
              <p:nvPr/>
            </p:nvPicPr>
            <p:blipFill rotWithShape="1">
              <a:blip r:embed="rId5">
                <a:alphaModFix/>
              </a:blip>
              <a:srcRect l="31053" t="38596" r="56873" b="42832"/>
              <a:stretch/>
            </p:blipFill>
            <p:spPr>
              <a:xfrm>
                <a:off x="1640739" y="996159"/>
                <a:ext cx="53898" cy="552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21" name="Google Shape;821;p130" title="ChatGPT Image Jan 2, 2026, 01_23_23 PM.png"/>
            <p:cNvPicPr preferRelativeResize="0"/>
            <p:nvPr/>
          </p:nvPicPr>
          <p:blipFill rotWithShape="1">
            <a:blip r:embed="rId6">
              <a:alphaModFix/>
            </a:blip>
            <a:srcRect l="5542" t="2617" r="4788" b="8957"/>
            <a:stretch/>
          </p:blipFill>
          <p:spPr>
            <a:xfrm>
              <a:off x="4791295" y="344669"/>
              <a:ext cx="410933" cy="405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2" name="Google Shape;822;p130" title="3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33617" y="1127735"/>
              <a:ext cx="3583763" cy="35864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31"/>
          <p:cNvSpPr txBox="1">
            <a:spLocks noGrp="1"/>
          </p:cNvSpPr>
          <p:nvPr>
            <p:ph type="subTitle" idx="1"/>
          </p:nvPr>
        </p:nvSpPr>
        <p:spPr>
          <a:xfrm>
            <a:off x="540000" y="1894500"/>
            <a:ext cx="2819700" cy="1354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Behavioural consistency: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double check a lot! </a:t>
            </a:r>
            <a:endParaRPr/>
          </a:p>
        </p:txBody>
      </p:sp>
      <p:sp>
        <p:nvSpPr>
          <p:cNvPr id="828" name="Google Shape;828;p131"/>
          <p:cNvSpPr txBox="1">
            <a:spLocks noGrp="1"/>
          </p:cNvSpPr>
          <p:nvPr>
            <p:ph type="sldNum" idx="12"/>
          </p:nvPr>
        </p:nvSpPr>
        <p:spPr>
          <a:xfrm>
            <a:off x="8024590" y="4340253"/>
            <a:ext cx="253200" cy="253800"/>
          </a:xfrm>
          <a:prstGeom prst="rect">
            <a:avLst/>
          </a:prstGeom>
        </p:spPr>
        <p:txBody>
          <a:bodyPr spcFirstLastPara="1" wrap="square" lIns="87500" tIns="87500" rIns="87500" bIns="87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40" b="1">
                <a:latin typeface="Century Gothic"/>
                <a:ea typeface="Century Gothic"/>
                <a:cs typeface="Century Gothic"/>
                <a:sym typeface="Century Gothic"/>
              </a:rPr>
              <a:t>7</a:t>
            </a:fld>
            <a:endParaRPr sz="134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29" name="Google Shape;829;p131"/>
          <p:cNvGrpSpPr/>
          <p:nvPr/>
        </p:nvGrpSpPr>
        <p:grpSpPr>
          <a:xfrm>
            <a:off x="4557697" y="267554"/>
            <a:ext cx="3719106" cy="1078231"/>
            <a:chOff x="352900" y="659077"/>
            <a:chExt cx="3852000" cy="1035068"/>
          </a:xfrm>
        </p:grpSpPr>
        <p:grpSp>
          <p:nvGrpSpPr>
            <p:cNvPr id="830" name="Google Shape;830;p131"/>
            <p:cNvGrpSpPr/>
            <p:nvPr/>
          </p:nvGrpSpPr>
          <p:grpSpPr>
            <a:xfrm>
              <a:off x="352900" y="659077"/>
              <a:ext cx="3852000" cy="1035068"/>
              <a:chOff x="500000" y="2241675"/>
              <a:chExt cx="3852000" cy="544200"/>
            </a:xfrm>
          </p:grpSpPr>
          <p:sp>
            <p:nvSpPr>
              <p:cNvPr id="831" name="Google Shape;831;p131"/>
              <p:cNvSpPr/>
              <p:nvPr/>
            </p:nvSpPr>
            <p:spPr>
              <a:xfrm>
                <a:off x="500000" y="2241675"/>
                <a:ext cx="3852000" cy="544200"/>
              </a:xfrm>
              <a:prstGeom prst="roundRect">
                <a:avLst>
                  <a:gd name="adj" fmla="val 16667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2150" tIns="92150" rIns="92150" bIns="921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12"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32" name="Google Shape;832;p131"/>
              <p:cNvSpPr/>
              <p:nvPr/>
            </p:nvSpPr>
            <p:spPr>
              <a:xfrm>
                <a:off x="554886" y="2307054"/>
                <a:ext cx="3719700" cy="46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8" b="1"/>
                  <a:t>               Invest FedReg</a:t>
                </a:r>
                <a:endParaRPr sz="1008" b="1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8" b="1">
                    <a:solidFill>
                      <a:srgbClr val="000000"/>
                    </a:solidFill>
                  </a:rPr>
                  <a:t> </a:t>
                </a:r>
                <a:r>
                  <a:rPr lang="en-GB" sz="1109" b="1"/>
                  <a:t>            </a:t>
                </a:r>
                <a:r>
                  <a:rPr lang="en-GB" sz="1109" b="1">
                    <a:solidFill>
                      <a:srgbClr val="000000"/>
                    </a:solidFill>
                  </a:rPr>
                  <a:t> </a:t>
                </a:r>
                <a:r>
                  <a:rPr lang="en-GB" sz="939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Yesterday </a:t>
                </a:r>
                <a:endParaRPr sz="939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31" b="1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86"/>
                  <a:buFont typeface="Arial"/>
                  <a:buNone/>
                </a:pPr>
                <a:r>
                  <a:rPr lang="en-GB" sz="1008">
                    <a:solidFill>
                      <a:srgbClr val="000000"/>
                    </a:solidFill>
                  </a:rPr>
                  <a:t>Smart investing starts with double-checking.</a:t>
                </a:r>
                <a:endParaRPr sz="1109"/>
              </a:p>
            </p:txBody>
          </p:sp>
        </p:grpSp>
        <p:pic>
          <p:nvPicPr>
            <p:cNvPr id="833" name="Google Shape;833;p131" title="ChatGPT Image Jan 2, 2026, 12_27_46 PM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05126" y="894571"/>
              <a:ext cx="270001" cy="270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Google Shape;834;p131" title="ChatGPT Image Jan 2, 2026, 12_33_59 PM.png"/>
            <p:cNvPicPr preferRelativeResize="0"/>
            <p:nvPr/>
          </p:nvPicPr>
          <p:blipFill rotWithShape="1">
            <a:blip r:embed="rId4">
              <a:alphaModFix/>
            </a:blip>
            <a:srcRect l="31053" t="38593" r="30208" b="42831"/>
            <a:stretch/>
          </p:blipFill>
          <p:spPr>
            <a:xfrm>
              <a:off x="3816515" y="742638"/>
              <a:ext cx="269998" cy="86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Google Shape;835;p131" title="ChatGPT Image Jan 2, 2026, 12_33_59 PM.png"/>
            <p:cNvPicPr preferRelativeResize="0"/>
            <p:nvPr/>
          </p:nvPicPr>
          <p:blipFill rotWithShape="1">
            <a:blip r:embed="rId4">
              <a:alphaModFix/>
            </a:blip>
            <a:srcRect l="31053" t="38596" r="56873" b="42832"/>
            <a:stretch/>
          </p:blipFill>
          <p:spPr>
            <a:xfrm>
              <a:off x="1640739" y="996159"/>
              <a:ext cx="53898" cy="552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6" name="Google Shape;836;p131" title="ChatGPT Image Jan 2, 2026, 01_23_23 PM.png"/>
          <p:cNvPicPr preferRelativeResize="0"/>
          <p:nvPr/>
        </p:nvPicPr>
        <p:blipFill rotWithShape="1">
          <a:blip r:embed="rId5">
            <a:alphaModFix/>
          </a:blip>
          <a:srcRect l="5542" t="2617" r="4788" b="8957"/>
          <a:stretch/>
        </p:blipFill>
        <p:spPr>
          <a:xfrm>
            <a:off x="4617672" y="345030"/>
            <a:ext cx="426573" cy="42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31" title="1 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7600" y="1150604"/>
            <a:ext cx="3719730" cy="3722893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131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7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32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8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4" name="Google Shape;844;p132"/>
          <p:cNvSpPr txBox="1">
            <a:spLocks noGrp="1"/>
          </p:cNvSpPr>
          <p:nvPr>
            <p:ph type="subTitle" idx="1"/>
          </p:nvPr>
        </p:nvSpPr>
        <p:spPr>
          <a:xfrm>
            <a:off x="540000" y="2233051"/>
            <a:ext cx="2771700" cy="677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Inoculation (Video):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 it a scam? </a:t>
            </a:r>
            <a:endParaRPr/>
          </a:p>
        </p:txBody>
      </p:sp>
      <p:grpSp>
        <p:nvGrpSpPr>
          <p:cNvPr id="845" name="Google Shape;845;p132"/>
          <p:cNvGrpSpPr/>
          <p:nvPr/>
        </p:nvGrpSpPr>
        <p:grpSpPr>
          <a:xfrm>
            <a:off x="4558367" y="259334"/>
            <a:ext cx="3841985" cy="1113941"/>
            <a:chOff x="352900" y="659077"/>
            <a:chExt cx="3852000" cy="1035068"/>
          </a:xfrm>
        </p:grpSpPr>
        <p:grpSp>
          <p:nvGrpSpPr>
            <p:cNvPr id="846" name="Google Shape;846;p132"/>
            <p:cNvGrpSpPr/>
            <p:nvPr/>
          </p:nvGrpSpPr>
          <p:grpSpPr>
            <a:xfrm>
              <a:off x="352900" y="659077"/>
              <a:ext cx="3852000" cy="1035068"/>
              <a:chOff x="500000" y="2241675"/>
              <a:chExt cx="3852000" cy="544200"/>
            </a:xfrm>
          </p:grpSpPr>
          <p:sp>
            <p:nvSpPr>
              <p:cNvPr id="847" name="Google Shape;847;p132"/>
              <p:cNvSpPr/>
              <p:nvPr/>
            </p:nvSpPr>
            <p:spPr>
              <a:xfrm>
                <a:off x="500000" y="2241675"/>
                <a:ext cx="3852000" cy="544200"/>
              </a:xfrm>
              <a:prstGeom prst="roundRect">
                <a:avLst>
                  <a:gd name="adj" fmla="val 16667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3150" tIns="93150" rIns="93150" bIns="931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6"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48" name="Google Shape;848;p132"/>
              <p:cNvSpPr/>
              <p:nvPr/>
            </p:nvSpPr>
            <p:spPr>
              <a:xfrm>
                <a:off x="554886" y="2307054"/>
                <a:ext cx="3719700" cy="46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19" b="1"/>
                  <a:t>               Invest FedReg</a:t>
                </a:r>
                <a:endParaRPr sz="1019" b="1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19" b="1">
                    <a:solidFill>
                      <a:srgbClr val="000000"/>
                    </a:solidFill>
                  </a:rPr>
                  <a:t> </a:t>
                </a:r>
                <a:r>
                  <a:rPr lang="en-GB" sz="1121" b="1"/>
                  <a:t>            </a:t>
                </a:r>
                <a:r>
                  <a:rPr lang="en-GB" sz="949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 Yesterday </a:t>
                </a:r>
                <a:endParaRPr sz="949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39" b="1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21"/>
              </a:p>
            </p:txBody>
          </p:sp>
        </p:grpSp>
        <p:pic>
          <p:nvPicPr>
            <p:cNvPr id="849" name="Google Shape;849;p132" title="ChatGPT Image Jan 2, 2026, 12_27_46 PM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05126" y="894571"/>
              <a:ext cx="270001" cy="270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132" title="ChatGPT Image Jan 2, 2026, 12_33_59 PM.png"/>
            <p:cNvPicPr preferRelativeResize="0"/>
            <p:nvPr/>
          </p:nvPicPr>
          <p:blipFill rotWithShape="1">
            <a:blip r:embed="rId4">
              <a:alphaModFix/>
            </a:blip>
            <a:srcRect l="31053" t="38593" r="30208" b="42831"/>
            <a:stretch/>
          </p:blipFill>
          <p:spPr>
            <a:xfrm>
              <a:off x="3816515" y="742638"/>
              <a:ext cx="269998" cy="86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1" name="Google Shape;851;p132" title="ChatGPT Image Jan 2, 2026, 12_33_59 PM.png"/>
            <p:cNvPicPr preferRelativeResize="0"/>
            <p:nvPr/>
          </p:nvPicPr>
          <p:blipFill rotWithShape="1">
            <a:blip r:embed="rId4">
              <a:alphaModFix/>
            </a:blip>
            <a:srcRect l="31053" t="38596" r="56873" b="42832"/>
            <a:stretch/>
          </p:blipFill>
          <p:spPr>
            <a:xfrm>
              <a:off x="1640739" y="996159"/>
              <a:ext cx="53898" cy="552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2" name="Google Shape;852;p132" title="ChatGPT Image Jan 2, 2026, 01_23_23 PM.png"/>
          <p:cNvPicPr preferRelativeResize="0"/>
          <p:nvPr/>
        </p:nvPicPr>
        <p:blipFill rotWithShape="1">
          <a:blip r:embed="rId5">
            <a:alphaModFix/>
          </a:blip>
          <a:srcRect l="5542" t="2617" r="4788" b="8957"/>
          <a:stretch/>
        </p:blipFill>
        <p:spPr>
          <a:xfrm>
            <a:off x="4620333" y="339399"/>
            <a:ext cx="440676" cy="434934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132"/>
          <p:cNvSpPr/>
          <p:nvPr/>
        </p:nvSpPr>
        <p:spPr>
          <a:xfrm>
            <a:off x="4558050" y="1022118"/>
            <a:ext cx="3842100" cy="3851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33075" tIns="133075" rIns="133075" bIns="1330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38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4" name="Google Shape;854;p132" title="CSA-BIT_Inoculation_EN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4634" y="1022120"/>
            <a:ext cx="2008908" cy="3849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33"/>
          <p:cNvSpPr txBox="1">
            <a:spLocks noGrp="1"/>
          </p:cNvSpPr>
          <p:nvPr>
            <p:ph type="subTitle" idx="1"/>
          </p:nvPr>
        </p:nvSpPr>
        <p:spPr>
          <a:xfrm>
            <a:off x="540000" y="2233049"/>
            <a:ext cx="3115800" cy="677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Mindfulness: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Pause. Reflect. Check.</a:t>
            </a:r>
            <a:endParaRPr/>
          </a:p>
        </p:txBody>
      </p:sp>
      <p:sp>
        <p:nvSpPr>
          <p:cNvPr id="860" name="Google Shape;860;p133"/>
          <p:cNvSpPr txBox="1">
            <a:spLocks noGrp="1"/>
          </p:cNvSpPr>
          <p:nvPr>
            <p:ph type="sldNum" idx="12"/>
          </p:nvPr>
        </p:nvSpPr>
        <p:spPr>
          <a:xfrm>
            <a:off x="8604000" y="4603500"/>
            <a:ext cx="270000" cy="27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 b="1">
                <a:latin typeface="Century Gothic"/>
                <a:ea typeface="Century Gothic"/>
                <a:cs typeface="Century Gothic"/>
                <a:sym typeface="Century Gothic"/>
              </a:rPr>
              <a:t>9</a:t>
            </a:fld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61" name="Google Shape;861;p133"/>
          <p:cNvGrpSpPr/>
          <p:nvPr/>
        </p:nvGrpSpPr>
        <p:grpSpPr>
          <a:xfrm>
            <a:off x="4557792" y="253027"/>
            <a:ext cx="3850857" cy="4620678"/>
            <a:chOff x="4557600" y="32405"/>
            <a:chExt cx="3758401" cy="4509739"/>
          </a:xfrm>
        </p:grpSpPr>
        <p:grpSp>
          <p:nvGrpSpPr>
            <p:cNvPr id="862" name="Google Shape;862;p133"/>
            <p:cNvGrpSpPr/>
            <p:nvPr/>
          </p:nvGrpSpPr>
          <p:grpSpPr>
            <a:xfrm>
              <a:off x="4558846" y="32405"/>
              <a:ext cx="3755315" cy="1089202"/>
              <a:chOff x="352900" y="659077"/>
              <a:chExt cx="3852000" cy="1035068"/>
            </a:xfrm>
          </p:grpSpPr>
          <p:grpSp>
            <p:nvGrpSpPr>
              <p:cNvPr id="863" name="Google Shape;863;p133"/>
              <p:cNvGrpSpPr/>
              <p:nvPr/>
            </p:nvGrpSpPr>
            <p:grpSpPr>
              <a:xfrm>
                <a:off x="352900" y="659077"/>
                <a:ext cx="3852000" cy="1035068"/>
                <a:chOff x="500000" y="2241675"/>
                <a:chExt cx="3852000" cy="544200"/>
              </a:xfrm>
            </p:grpSpPr>
            <p:sp>
              <p:nvSpPr>
                <p:cNvPr id="864" name="Google Shape;864;p133"/>
                <p:cNvSpPr/>
                <p:nvPr/>
              </p:nvSpPr>
              <p:spPr>
                <a:xfrm>
                  <a:off x="500000" y="2241675"/>
                  <a:ext cx="3852000" cy="544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5350" tIns="95350" rIns="95350" bIns="953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61"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865" name="Google Shape;865;p133"/>
                <p:cNvSpPr/>
                <p:nvPr/>
              </p:nvSpPr>
              <p:spPr>
                <a:xfrm>
                  <a:off x="554886" y="2307054"/>
                  <a:ext cx="3719700" cy="467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043" b="1"/>
                    <a:t>               Invest FedReg</a:t>
                  </a:r>
                  <a:endParaRPr sz="1043" b="1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043" b="1">
                      <a:solidFill>
                        <a:srgbClr val="000000"/>
                      </a:solidFill>
                    </a:rPr>
                    <a:t> </a:t>
                  </a:r>
                  <a:r>
                    <a:rPr lang="en-GB" sz="1148" b="1"/>
                    <a:t>            </a:t>
                  </a:r>
                  <a:r>
                    <a:rPr lang="en-GB" sz="972">
                      <a:solidFill>
                        <a:srgbClr val="434343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 Yesterday</a:t>
                  </a:r>
                  <a:r>
                    <a:rPr lang="en-GB" sz="971">
                      <a:solidFill>
                        <a:srgbClr val="434343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 </a:t>
                  </a:r>
                  <a:endParaRPr sz="971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756" b="1"/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48"/>
                </a:p>
              </p:txBody>
            </p:sp>
          </p:grpSp>
          <p:pic>
            <p:nvPicPr>
              <p:cNvPr id="866" name="Google Shape;866;p133" title="ChatGPT Image Jan 2, 2026, 12_27_46 PM.pn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705126" y="894571"/>
                <a:ext cx="270001" cy="2700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7" name="Google Shape;867;p133" title="ChatGPT Image Jan 2, 2026, 12_33_59 PM.png"/>
              <p:cNvPicPr preferRelativeResize="0"/>
              <p:nvPr/>
            </p:nvPicPr>
            <p:blipFill rotWithShape="1">
              <a:blip r:embed="rId4">
                <a:alphaModFix/>
              </a:blip>
              <a:srcRect l="31053" t="38593" r="30208" b="42831"/>
              <a:stretch/>
            </p:blipFill>
            <p:spPr>
              <a:xfrm>
                <a:off x="3816515" y="742638"/>
                <a:ext cx="269998" cy="86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8" name="Google Shape;868;p133" title="ChatGPT Image Jan 2, 2026, 12_33_59 PM.png"/>
              <p:cNvPicPr preferRelativeResize="0"/>
              <p:nvPr/>
            </p:nvPicPr>
            <p:blipFill rotWithShape="1">
              <a:blip r:embed="rId4">
                <a:alphaModFix/>
              </a:blip>
              <a:srcRect l="31053" t="38596" r="56873" b="42832"/>
              <a:stretch/>
            </p:blipFill>
            <p:spPr>
              <a:xfrm>
                <a:off x="1640739" y="996159"/>
                <a:ext cx="53898" cy="552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69" name="Google Shape;869;p133" title="ChatGPT Image Jan 2, 2026, 01_23_23 PM.png"/>
            <p:cNvPicPr preferRelativeResize="0"/>
            <p:nvPr/>
          </p:nvPicPr>
          <p:blipFill rotWithShape="1">
            <a:blip r:embed="rId5">
              <a:alphaModFix/>
            </a:blip>
            <a:srcRect l="5542" t="2617" r="4788" b="8957"/>
            <a:stretch/>
          </p:blipFill>
          <p:spPr>
            <a:xfrm>
              <a:off x="4619393" y="110701"/>
              <a:ext cx="430712" cy="425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0" name="Google Shape;870;p133" title="All posts (1)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557600" y="779695"/>
              <a:ext cx="3758401" cy="37624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BIT-2024-Slides-Template">
  <a:themeElements>
    <a:clrScheme name="Simple Light">
      <a:dk1>
        <a:srgbClr val="000000"/>
      </a:dk1>
      <a:lt1>
        <a:srgbClr val="FFFFFF"/>
      </a:lt1>
      <a:dk2>
        <a:srgbClr val="0000FF"/>
      </a:dk2>
      <a:lt2>
        <a:srgbClr val="F7EFDE"/>
      </a:lt2>
      <a:accent1>
        <a:srgbClr val="97D9E3"/>
      </a:accent1>
      <a:accent2>
        <a:srgbClr val="18A48C"/>
      </a:accent2>
      <a:accent3>
        <a:srgbClr val="9A1BBE"/>
      </a:accent3>
      <a:accent4>
        <a:srgbClr val="FDB633"/>
      </a:accent4>
      <a:accent5>
        <a:srgbClr val="F6A4B7"/>
      </a:accent5>
      <a:accent6>
        <a:srgbClr val="A59BEE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IT-2024-Slides-Template">
  <a:themeElements>
    <a:clrScheme name="Simple Light">
      <a:dk1>
        <a:srgbClr val="000000"/>
      </a:dk1>
      <a:lt1>
        <a:srgbClr val="FFFFFF"/>
      </a:lt1>
      <a:dk2>
        <a:srgbClr val="0000FF"/>
      </a:dk2>
      <a:lt2>
        <a:srgbClr val="F7EFDE"/>
      </a:lt2>
      <a:accent1>
        <a:srgbClr val="97D9E3"/>
      </a:accent1>
      <a:accent2>
        <a:srgbClr val="18A48C"/>
      </a:accent2>
      <a:accent3>
        <a:srgbClr val="9A1BBE"/>
      </a:accent3>
      <a:accent4>
        <a:srgbClr val="FDB633"/>
      </a:accent4>
      <a:accent5>
        <a:srgbClr val="F6A4B7"/>
      </a:accent5>
      <a:accent6>
        <a:srgbClr val="A59BEE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Microsoft Office PowerPoint</Application>
  <PresentationFormat>On-screen Show (16:9)</PresentationFormat>
  <Paragraphs>236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Roboto</vt:lpstr>
      <vt:lpstr>Century Gothic</vt:lpstr>
      <vt:lpstr>REM</vt:lpstr>
      <vt:lpstr>Calibri</vt:lpstr>
      <vt:lpstr>BIT-2024-Slides-Template</vt:lpstr>
      <vt:lpstr>BIT-2024-Slides-Template</vt:lpstr>
      <vt:lpstr>Behavioural Science and Consumer Protection: Scam Disruption  White Collar Crime Symposium May 27, 2026</vt:lpstr>
      <vt:lpstr>Introductions</vt:lpstr>
      <vt:lpstr>The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inoculation video and quiz-style post moved the dial</vt:lpstr>
      <vt:lpstr>It wasn’t increased knowledge that improved outcomes</vt:lpstr>
      <vt:lpstr>People preferred the less effective communications</vt:lpstr>
      <vt:lpstr>Engagement was limited - and important! </vt:lpstr>
      <vt:lpstr>PowerPoint Presentation</vt:lpstr>
      <vt:lpstr>PowerPoint Presentation</vt:lpstr>
      <vt:lpstr>Questions and Reflections  Get in touch! Marissa Sollows  marissa.sollows@fcnb.ca  Sasha Tregebov sasha.tregebov@bi.team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Carla Thibodeau</cp:lastModifiedBy>
  <cp:revision>2</cp:revision>
  <dcterms:modified xsi:type="dcterms:W3CDTF">2026-06-08T14:25:32Z</dcterms:modified>
</cp:coreProperties>
</file>